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19"/>
  </p:notesMasterIdLst>
  <p:sldIdLst>
    <p:sldId id="283" r:id="rId2"/>
    <p:sldId id="284" r:id="rId3"/>
    <p:sldId id="285" r:id="rId4"/>
    <p:sldId id="286" r:id="rId5"/>
    <p:sldId id="287" r:id="rId6"/>
    <p:sldId id="289" r:id="rId7"/>
    <p:sldId id="288" r:id="rId8"/>
    <p:sldId id="290" r:id="rId9"/>
    <p:sldId id="291" r:id="rId10"/>
    <p:sldId id="292" r:id="rId11"/>
    <p:sldId id="293" r:id="rId12"/>
    <p:sldId id="294" r:id="rId13"/>
    <p:sldId id="301" r:id="rId14"/>
    <p:sldId id="300" r:id="rId15"/>
    <p:sldId id="297" r:id="rId16"/>
    <p:sldId id="298" r:id="rId17"/>
    <p:sldId id="29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211" autoAdjust="0"/>
  </p:normalViewPr>
  <p:slideViewPr>
    <p:cSldViewPr snapToGrid="0" snapToObjects="1">
      <p:cViewPr varScale="1">
        <p:scale>
          <a:sx n="54" d="100"/>
          <a:sy n="54" d="100"/>
        </p:scale>
        <p:origin x="888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3D17A-8588-084D-A2C8-441CA43D7925}" type="datetimeFigureOut">
              <a:rPr lang="en-US" smtClean="0"/>
              <a:pPr/>
              <a:t>10/07/2020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99871-1AB6-1A40-BD47-BA600C7722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99871-1AB6-1A40-BD47-BA600C77225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71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99871-1AB6-1A40-BD47-BA600C77225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046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670"/>
            <a:ext cx="12192000" cy="13271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3" y="1218977"/>
            <a:ext cx="8799444" cy="3901440"/>
          </a:xfrm>
          <a:prstGeom prst="rect">
            <a:avLst/>
          </a:prstGeom>
          <a:solidFill>
            <a:srgbClr val="CF2124"/>
          </a:solidFill>
          <a:ln>
            <a:solidFill>
              <a:srgbClr val="CF212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6503" y="3697341"/>
            <a:ext cx="6966440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" y="5056022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3" y="5056021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56" y="1875512"/>
            <a:ext cx="6970533" cy="1219200"/>
          </a:xfrm>
        </p:spPr>
        <p:txBody>
          <a:bodyPr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5080554"/>
            <a:ext cx="8802624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57326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96039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641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067" userDrawn="1">
          <p15:clr>
            <a:srgbClr val="FBAE40"/>
          </p15:clr>
        </p15:guide>
        <p15:guide id="8" pos="9259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423" userDrawn="1">
          <p15:clr>
            <a:srgbClr val="FBAE40"/>
          </p15:clr>
        </p15:guide>
        <p15:guide id="11" pos="123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0" y="1535116"/>
            <a:ext cx="466344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616" y="1535116"/>
            <a:ext cx="466344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70001" y="2174878"/>
            <a:ext cx="4664075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08616" y="2174878"/>
            <a:ext cx="4663440" cy="377983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17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278833" y="1761436"/>
            <a:ext cx="9753600" cy="2221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78467" y="4108451"/>
            <a:ext cx="9753600" cy="1780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264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80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pos="1067" userDrawn="1">
          <p15:clr>
            <a:srgbClr val="FBAE40"/>
          </p15:clr>
        </p15:guide>
        <p15:guide id="8" pos="9259" userDrawn="1">
          <p15:clr>
            <a:srgbClr val="FBAE40"/>
          </p15:clr>
        </p15:guide>
        <p15:guide id="9" orient="horz" pos="828" userDrawn="1">
          <p15:clr>
            <a:srgbClr val="FBAE40"/>
          </p15:clr>
        </p15:guide>
        <p15:guide id="10" pos="1423" userDrawn="1">
          <p15:clr>
            <a:srgbClr val="FBAE40"/>
          </p15:clr>
        </p15:guide>
        <p15:guide id="11" pos="12345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525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2128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8942" y="6265307"/>
            <a:ext cx="518079" cy="365125"/>
          </a:xfrm>
        </p:spPr>
        <p:txBody>
          <a:bodyPr/>
          <a:lstStyle/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4716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/>
          <p:cNvSpPr/>
          <p:nvPr/>
        </p:nvSpPr>
        <p:spPr>
          <a:xfrm rot="16200000">
            <a:off x="-2828541" y="2810564"/>
            <a:ext cx="6876288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 rot="16200000">
            <a:off x="-2255517" y="2278380"/>
            <a:ext cx="57302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1815" y="6132291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 rot="5400000">
            <a:off x="-2179072" y="3380299"/>
            <a:ext cx="6876288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216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8313" y="6265307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10-05-2020 v0.93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76488" y="62653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5" y="6265307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84FCE-D2C4-F744-9920-A6DBBF0E04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ARPF_Logo w Tag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88" y="6174260"/>
            <a:ext cx="3148613" cy="547219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278833" y="1761433"/>
            <a:ext cx="97536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9265"/>
            <a:ext cx="12192000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5" y="28835"/>
            <a:ext cx="97513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 descr="AARPF_Logo w Tag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788" y="6174260"/>
            <a:ext cx="3148613" cy="547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1182573"/>
            <a:ext cx="12192000" cy="79733"/>
          </a:xfrm>
          <a:prstGeom prst="rect">
            <a:avLst/>
          </a:prstGeom>
          <a:solidFill>
            <a:srgbClr val="8417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300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/>
  <p:txStyles>
    <p:titleStyle>
      <a:lvl1pPr algn="l" defTabSz="457189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1313" indent="-341313" algn="l" defTabSz="457189" rtl="0" eaLnBrk="1" latinLnBrk="0" hangingPunct="1">
        <a:spcBef>
          <a:spcPts val="1800"/>
        </a:spcBef>
        <a:buClr>
          <a:srgbClr val="CF2124"/>
        </a:buClr>
        <a:buSzPct val="70000"/>
        <a:buFont typeface="Wingdings" panose="05000000000000000000" pitchFamily="2" charset="2"/>
        <a:buChar char="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38138" algn="l" defTabSz="457189" rtl="0" eaLnBrk="1" latinLnBrk="0" hangingPunct="1">
        <a:spcBef>
          <a:spcPts val="900"/>
        </a:spcBef>
        <a:buClr>
          <a:srgbClr val="CF2124"/>
        </a:buClr>
        <a:buSzPct val="110000"/>
        <a:buFont typeface="Calibri" panose="020F0502020204030204" pitchFamily="34" charset="0"/>
        <a:buChar char="─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28750" indent="-285750" algn="l" defTabSz="457189" rtl="0" eaLnBrk="1" latinLnBrk="0" hangingPunct="1">
        <a:spcBef>
          <a:spcPts val="600"/>
        </a:spcBef>
        <a:buClr>
          <a:srgbClr val="55493F"/>
        </a:buClr>
        <a:buSzPct val="110000"/>
        <a:buFont typeface="Arial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23" userDrawn="1">
          <p15:clr>
            <a:srgbClr val="F26B43"/>
          </p15:clr>
        </p15:guide>
        <p15:guide id="2" pos="911" userDrawn="1">
          <p15:clr>
            <a:srgbClr val="F26B43"/>
          </p15:clr>
        </p15:guide>
        <p15:guide id="3" orient="horz" pos="828" userDrawn="1">
          <p15:clr>
            <a:srgbClr val="F26B43"/>
          </p15:clr>
        </p15:guide>
        <p15:guide id="4" pos="1067" userDrawn="1">
          <p15:clr>
            <a:srgbClr val="F26B43"/>
          </p15:clr>
        </p15:guide>
        <p15:guide id="5" orient="horz" pos="1344" userDrawn="1">
          <p15:clr>
            <a:srgbClr val="F26B43"/>
          </p15:clr>
        </p15:guide>
        <p15:guide id="6" pos="683" userDrawn="1">
          <p15:clr>
            <a:srgbClr val="F26B43"/>
          </p15:clr>
        </p15:guide>
        <p15:guide id="7" orient="horz" pos="10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istemigramas.wordpress.com/category/ejemplos-informes-de-suficiencia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hyperlink" Target="http://www.picserver.org/n/new-jersey.html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street sign&#10;&#10;Description automatically generated">
            <a:extLst>
              <a:ext uri="{FF2B5EF4-FFF2-40B4-BE49-F238E27FC236}">
                <a16:creationId xmlns:a16="http://schemas.microsoft.com/office/drawing/2014/main" id="{640375BD-7929-471B-8910-74191CC448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25792" y="2494602"/>
            <a:ext cx="4566280" cy="25418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D1F0E-682A-411A-81DE-96D79952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5DA2034-7260-47F2-A7BF-5AE14D19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New Jersey Checklist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E15A4-CABE-435B-9641-ECBACF641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22A710C-D256-4958-82DE-690D2B2C3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61144" y="2483798"/>
            <a:ext cx="2628900" cy="2552700"/>
          </a:xfrm>
          <a:prstGeom prst="rect">
            <a:avLst/>
          </a:prstGeom>
        </p:spPr>
      </p:pic>
      <p:pic>
        <p:nvPicPr>
          <p:cNvPr id="6" name="Media1">
            <a:hlinkClick r:id="" action="ppaction://media"/>
            <a:extLst>
              <a:ext uri="{FF2B5EF4-FFF2-40B4-BE49-F238E27FC236}">
                <a16:creationId xmlns:a16="http://schemas.microsoft.com/office/drawing/2014/main" id="{1504D5F6-3737-4257-9D16-C526FC989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9513" y="5495925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7E07A-A88D-4480-A2B0-FFA454E85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13"/>
    </mc:Choice>
    <mc:Fallback xmlns="">
      <p:transition spd="slow" advTm="29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EF8C91-D5CF-4072-A64D-82403570C4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Income Subject to 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0E6C3-955F-496A-919A-75F9939B2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230D3-402D-464B-AAA4-245527DC36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Note each line item is shown as a + or -.</a:t>
            </a:r>
          </a:p>
          <a:p>
            <a:r>
              <a:rPr lang="en-US" dirty="0"/>
              <a:t>None of these items are required for Familiarization.</a:t>
            </a:r>
          </a:p>
          <a:p>
            <a:r>
              <a:rPr lang="en-US" dirty="0"/>
              <a:t>To be covered in future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A82D1D-B14E-4CFB-BED4-94257DCC8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636" y="1594256"/>
            <a:ext cx="5723570" cy="44148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E1CED1B-DD19-4B84-BFA0-B475FB49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Subject to Tax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2FD938-522D-4247-B806-D886C8755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9" name="Media9">
            <a:hlinkClick r:id="" action="ppaction://media"/>
            <a:extLst>
              <a:ext uri="{FF2B5EF4-FFF2-40B4-BE49-F238E27FC236}">
                <a16:creationId xmlns:a16="http://schemas.microsoft.com/office/drawing/2014/main" id="{3C89774D-8809-423E-9EDA-EAABF3DA4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46826" y="5872288"/>
            <a:ext cx="523880" cy="5238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B8213-20B1-4B75-ABD7-D52242BF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5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36"/>
    </mc:Choice>
    <mc:Fallback xmlns="">
      <p:transition spd="slow" advTm="7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88F53-6590-40E4-8445-B22D885C78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FCE7AA-DA19-464C-9384-2329FBF8CD1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19200" y="1438815"/>
            <a:ext cx="9753600" cy="1459527"/>
          </a:xfrm>
        </p:spPr>
        <p:txBody>
          <a:bodyPr/>
          <a:lstStyle/>
          <a:p>
            <a:r>
              <a:rPr lang="en-US" dirty="0"/>
              <a:t>None of this section is used for Familiarization</a:t>
            </a:r>
          </a:p>
          <a:p>
            <a:r>
              <a:rPr lang="en-US" dirty="0"/>
              <a:t>To be covered in future training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125329B-66E7-4299-B90C-60EA8EA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Subtractions from Income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49A93B-53DD-4F50-8EF5-517D29DA3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092" y="3007297"/>
            <a:ext cx="7026912" cy="254188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BD846-AAEC-4DA0-92E2-6001805C84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6" name="Media10">
            <a:hlinkClick r:id="" action="ppaction://media"/>
            <a:extLst>
              <a:ext uri="{FF2B5EF4-FFF2-40B4-BE49-F238E27FC236}">
                <a16:creationId xmlns:a16="http://schemas.microsoft.com/office/drawing/2014/main" id="{F5407A80-3EFE-4941-A6D6-F117CF1D2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5528" y="4782898"/>
            <a:ext cx="424191" cy="42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79"/>
    </mc:Choice>
    <mc:Fallback xmlns="">
      <p:transition spd="slow" advTm="14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5714D-9667-4997-B787-A3D75D11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F8B50-5993-45B8-87C5-7858246CD2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377" y="1433016"/>
            <a:ext cx="5483700" cy="45217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NJ Property Tax Deduction/Credit</a:t>
            </a:r>
          </a:p>
          <a:p>
            <a:pPr lvl="1"/>
            <a:r>
              <a:rPr lang="en-US" dirty="0"/>
              <a:t>Based on property tax paid or</a:t>
            </a:r>
          </a:p>
          <a:p>
            <a:pPr lvl="1"/>
            <a:r>
              <a:rPr lang="en-US" dirty="0"/>
              <a:t>18% of rent paid or</a:t>
            </a:r>
          </a:p>
          <a:p>
            <a:pPr lvl="1"/>
            <a:r>
              <a:rPr lang="en-US" dirty="0"/>
              <a:t>Both (cannot overlap)</a:t>
            </a:r>
          </a:p>
          <a:p>
            <a:r>
              <a:rPr lang="en-US" dirty="0"/>
              <a:t>Record block, lot, county/municipality</a:t>
            </a:r>
          </a:p>
          <a:p>
            <a:r>
              <a:rPr lang="en-US" dirty="0"/>
              <a:t>Record if TP eligible for NJ Homestead Rebate</a:t>
            </a:r>
          </a:p>
          <a:p>
            <a:r>
              <a:rPr lang="en-US" dirty="0"/>
              <a:t>% of TP ownership or % of unit owned by </a:t>
            </a:r>
            <a:r>
              <a:rPr lang="en-US" dirty="0" err="1"/>
              <a:t>theTP</a:t>
            </a:r>
            <a:endParaRPr lang="en-US" dirty="0"/>
          </a:p>
          <a:p>
            <a:pPr marL="576262" lvl="1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28D6A-F3B2-46B2-AC0A-E7BDC2084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900451"/>
            <a:ext cx="5877157" cy="27527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14DB434-E3CE-4DE2-BFB0-735AEE3FF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CD0E2-A505-47F8-9171-784AE18F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6" name="Media11">
            <a:hlinkClick r:id="" action="ppaction://media"/>
            <a:extLst>
              <a:ext uri="{FF2B5EF4-FFF2-40B4-BE49-F238E27FC236}">
                <a16:creationId xmlns:a16="http://schemas.microsoft.com/office/drawing/2014/main" id="{5F5EF2F0-0E52-46EC-8D41-6BADF5D03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388" y="4853406"/>
            <a:ext cx="528428" cy="52842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5C4C3A-F635-43A9-B5F7-E11C5E93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89"/>
    </mc:Choice>
    <mc:Fallback xmlns="">
      <p:transition spd="slow" advTm="163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04" x="5337175" y="2859088"/>
          <p14:tracePt t="1412" x="5353050" y="2863850"/>
          <p14:tracePt t="1421" x="5376863" y="2867025"/>
          <p14:tracePt t="1429" x="5407025" y="2879725"/>
          <p14:tracePt t="1436" x="5434013" y="2890838"/>
          <p14:tracePt t="1445" x="5476875" y="2913063"/>
          <p14:tracePt t="1451" x="5522913" y="2933700"/>
          <p14:tracePt t="1460" x="5580063" y="2952750"/>
          <p14:tracePt t="1468" x="5654675" y="2974975"/>
          <p14:tracePt t="1477" x="5719763" y="2982913"/>
          <p14:tracePt t="1484" x="5773738" y="2990850"/>
          <p14:tracePt t="1494" x="5808663" y="2990850"/>
          <p14:tracePt t="1500" x="5854700" y="2990850"/>
          <p14:tracePt t="1508" x="5900738" y="2990850"/>
          <p14:tracePt t="1515" x="5946775" y="2990850"/>
          <p14:tracePt t="1525" x="5986463" y="2987675"/>
          <p14:tracePt t="1533" x="6040438" y="2974975"/>
          <p14:tracePt t="1541" x="6078538" y="2960688"/>
          <p14:tracePt t="1549" x="6124575" y="2952750"/>
          <p14:tracePt t="1557" x="6178550" y="2947988"/>
          <p14:tracePt t="1563" x="6237288" y="2947988"/>
          <p14:tracePt t="1572" x="6326188" y="2947988"/>
          <p14:tracePt t="1580" x="6445250" y="2947988"/>
          <p14:tracePt t="1590" x="6577013" y="2947988"/>
          <p14:tracePt t="1596" x="6723063" y="2947988"/>
          <p14:tracePt t="1606" x="6908800" y="2947988"/>
          <p14:tracePt t="1613" x="7108825" y="2947988"/>
          <p14:tracePt t="1620" x="7294563" y="2947988"/>
          <p14:tracePt t="1628" x="7464425" y="2936875"/>
          <p14:tracePt t="1639" x="7575550" y="2936875"/>
          <p14:tracePt t="1645" x="7726363" y="2928938"/>
          <p14:tracePt t="1655" x="7839075" y="2928938"/>
          <p14:tracePt t="1661" x="7920038" y="2921000"/>
          <p14:tracePt t="1668" x="7993063" y="2913063"/>
          <p14:tracePt t="1676" x="8066088" y="2906713"/>
          <p14:tracePt t="1683" x="8120063" y="2898775"/>
          <p14:tracePt t="1693" x="8193088" y="2882900"/>
          <p14:tracePt t="1700" x="8274050" y="2867025"/>
          <p14:tracePt t="1710" x="8332788" y="2863850"/>
          <p14:tracePt t="1717" x="8402638" y="2855913"/>
          <p14:tracePt t="1725" x="8475663" y="2847975"/>
          <p14:tracePt t="1732" x="8532813" y="2840038"/>
          <p14:tracePt t="1740" x="8613775" y="2832100"/>
          <p14:tracePt t="1749" x="8688388" y="2817813"/>
          <p14:tracePt t="1757" x="8775700" y="2805113"/>
          <p14:tracePt t="1764" x="8842375" y="2790825"/>
          <p14:tracePt t="1773" x="8896350" y="2774950"/>
          <p14:tracePt t="1781" x="8961438" y="2767013"/>
          <p14:tracePt t="1787" x="9026525" y="2747963"/>
          <p14:tracePt t="1796" x="9080500" y="2732088"/>
          <p14:tracePt t="1806" x="9112250" y="2720975"/>
          <p14:tracePt t="1813" x="9142413" y="2709863"/>
          <p14:tracePt t="1821" x="9166225" y="2697163"/>
          <p14:tracePt t="1829" x="9182100" y="2686050"/>
          <p14:tracePt t="1839" x="9190038" y="2678113"/>
          <p14:tracePt t="1845" x="9201150" y="2674938"/>
          <p14:tracePt t="1851" x="9204325" y="2674938"/>
          <p14:tracePt t="1860" x="9212263" y="2662238"/>
          <p14:tracePt t="1869" x="9217025" y="2659063"/>
          <p14:tracePt t="1877" x="9220200" y="2655888"/>
          <p14:tracePt t="1885" x="9223375" y="2655888"/>
          <p14:tracePt t="1893" x="9228138" y="2651125"/>
          <p14:tracePt t="1900" x="9231313" y="2647950"/>
          <p14:tracePt t="1908" x="9236075" y="2643188"/>
          <p14:tracePt t="1915" x="9239250" y="2640013"/>
          <p14:tracePt t="1926" x="9239250" y="2635250"/>
          <p14:tracePt t="1932" x="9244013" y="2632075"/>
          <p14:tracePt t="1941" x="9244013" y="2628900"/>
          <p14:tracePt t="1949" x="9244013" y="2620963"/>
          <p14:tracePt t="1957" x="9244013" y="2616200"/>
          <p14:tracePt t="1963" x="9244013" y="2608263"/>
          <p14:tracePt t="1973" x="9244013" y="2605088"/>
          <p14:tracePt t="1980" x="9231313" y="2593975"/>
          <p14:tracePt t="1989" x="9228138" y="2589213"/>
          <p14:tracePt t="2008" x="9217025" y="2574925"/>
          <p14:tracePt t="2013" x="9209088" y="2570163"/>
          <p14:tracePt t="2028" x="9209088" y="2566988"/>
          <p14:tracePt t="2045" x="9204325" y="2562225"/>
          <p14:tracePt t="2101" x="9201150" y="2559050"/>
          <p14:tracePt t="2268" x="9212263" y="2559050"/>
          <p14:tracePt t="2276" x="9236075" y="2554288"/>
          <p14:tracePt t="2285" x="9258300" y="2543175"/>
          <p14:tracePt t="2293" x="9277350" y="2532063"/>
          <p14:tracePt t="2300" x="9309100" y="2519363"/>
          <p14:tracePt t="2308" x="9351963" y="2492375"/>
          <p14:tracePt t="2316" x="9382125" y="2473325"/>
          <p14:tracePt t="2326" x="9447213" y="2435225"/>
          <p14:tracePt t="2332" x="9498013" y="2408238"/>
          <p14:tracePt t="2341" x="9536113" y="2389188"/>
          <p14:tracePt t="2348" x="9594850" y="2370138"/>
          <p14:tracePt t="2357" x="9652000" y="2346325"/>
          <p14:tracePt t="2363" x="9678988" y="2335213"/>
          <p14:tracePt t="2374" x="9713913" y="2316163"/>
          <p14:tracePt t="2380" x="9729788" y="2303463"/>
          <p14:tracePt t="2390" x="9737725" y="2295525"/>
          <p14:tracePt t="2396" x="9740900" y="2284413"/>
          <p14:tracePt t="2404" x="9740900" y="2265363"/>
          <p14:tracePt t="2413" x="9748838" y="2246313"/>
          <p14:tracePt t="2419" x="9748838" y="2227263"/>
          <p14:tracePt t="2428" x="9745663" y="2203450"/>
          <p14:tracePt t="2438" x="9740900" y="2184400"/>
          <p14:tracePt t="2446" x="9740900" y="2165350"/>
          <p14:tracePt t="2452" x="9737725" y="2149475"/>
          <p14:tracePt t="2461" x="9737725" y="2141538"/>
          <p14:tracePt t="2468" x="9737725" y="2130425"/>
          <p14:tracePt t="2478" x="9740900" y="2122488"/>
          <p14:tracePt t="2483" x="9745663" y="2119313"/>
          <p14:tracePt t="2493" x="9753600" y="2111375"/>
          <p14:tracePt t="2500" x="9767888" y="2098675"/>
          <p14:tracePt t="2509" x="9780588" y="2095500"/>
          <p14:tracePt t="2516" x="9794875" y="2084388"/>
          <p14:tracePt t="2525" x="9802813" y="2076450"/>
          <p14:tracePt t="2532" x="9813925" y="2065338"/>
          <p14:tracePt t="2542" x="9821863" y="2057400"/>
          <p14:tracePt t="2548" x="9826625" y="2052638"/>
          <p14:tracePt t="2558" x="9826625" y="2044700"/>
          <p14:tracePt t="2564" x="9826625" y="2014538"/>
          <p14:tracePt t="2573" x="9810750" y="1998663"/>
          <p14:tracePt t="2580" x="9775825" y="1968500"/>
          <p14:tracePt t="2591" x="9740900" y="1925638"/>
          <p14:tracePt t="2596" x="9683750" y="1882775"/>
          <p14:tracePt t="2605" x="9617075" y="1836738"/>
          <p14:tracePt t="2613" x="9513888" y="1766888"/>
          <p14:tracePt t="2623" x="9428163" y="1733550"/>
          <p14:tracePt t="2629" x="9320213" y="1690688"/>
          <p14:tracePt t="2636" x="9247188" y="1658938"/>
          <p14:tracePt t="2646" x="9193213" y="1651000"/>
          <p14:tracePt t="2651" x="9163050" y="1639888"/>
          <p14:tracePt t="2662" x="9155113" y="1639888"/>
          <p14:tracePt t="2684" x="9150350" y="1639888"/>
          <p14:tracePt t="2700" x="9150350" y="1647825"/>
          <p14:tracePt t="2708" x="9150350" y="1658938"/>
          <p14:tracePt t="2716" x="9155113" y="1663700"/>
          <p14:tracePt t="2726" x="9158288" y="1671638"/>
          <p14:tracePt t="2732" x="9163050" y="1679575"/>
          <p14:tracePt t="2742" x="9174163" y="1690688"/>
          <p14:tracePt t="2748" x="9177338" y="1693863"/>
          <p14:tracePt t="2758" x="9177338" y="1698625"/>
          <p14:tracePt t="2836" x="9169400" y="1698625"/>
          <p14:tracePt t="2844" x="9158288" y="1698625"/>
          <p14:tracePt t="2852" x="9147175" y="1698625"/>
          <p14:tracePt t="2862" x="9128125" y="1698625"/>
          <p14:tracePt t="2868" x="9115425" y="1698625"/>
          <p14:tracePt t="2877" x="9101138" y="1701800"/>
          <p14:tracePt t="2883" x="9077325" y="1706563"/>
          <p14:tracePt t="2893" x="9069388" y="1709738"/>
          <p14:tracePt t="2900" x="9050338" y="1709738"/>
          <p14:tracePt t="2909" x="9039225" y="1717675"/>
          <p14:tracePt t="2916" x="9020175" y="1720850"/>
          <p14:tracePt t="2925" x="9004300" y="1720850"/>
          <p14:tracePt t="2932" x="8988425" y="1725613"/>
          <p14:tracePt t="2941" x="8977313" y="1725613"/>
          <p14:tracePt t="2948" x="8961438" y="1733550"/>
          <p14:tracePt t="2958" x="8942388" y="1733550"/>
          <p14:tracePt t="2964" x="8918575" y="1736725"/>
          <p14:tracePt t="2975" x="8899525" y="1739900"/>
          <p14:tracePt t="2981" x="8885238" y="1747838"/>
          <p14:tracePt t="2988" x="8864600" y="1752600"/>
          <p14:tracePt t="2996" x="8861425" y="1755775"/>
          <p14:tracePt t="3005" x="8845550" y="1763713"/>
          <p14:tracePt t="3013" x="8842375" y="1763713"/>
          <p14:tracePt t="3022" x="8834438" y="1771650"/>
          <p14:tracePt t="3029" x="8834438" y="1782763"/>
          <p14:tracePt t="3036" x="8829675" y="1790700"/>
          <p14:tracePt t="3045" x="8823325" y="1798638"/>
          <p14:tracePt t="3051" x="8823325" y="1814513"/>
          <p14:tracePt t="3061" x="8823325" y="1820863"/>
          <p14:tracePt t="3068" x="8823325" y="1833563"/>
          <p14:tracePt t="3077" x="8823325" y="1841500"/>
          <p14:tracePt t="3084" x="8823325" y="1844675"/>
          <p14:tracePt t="3093" x="8826500" y="1852613"/>
          <p14:tracePt t="3100" x="8829675" y="1855788"/>
          <p14:tracePt t="3108" x="8829675" y="1860550"/>
          <p14:tracePt t="3125" x="8829675" y="1863725"/>
          <p14:tracePt t="3219" x="8829675" y="1868488"/>
          <p14:tracePt t="3236" x="8829675" y="1871663"/>
          <p14:tracePt t="3245" x="8829675" y="1874838"/>
          <p14:tracePt t="3252" x="8829675" y="1882775"/>
          <p14:tracePt t="3261" x="8829675" y="1887538"/>
          <p14:tracePt t="3268" x="8829675" y="1890713"/>
          <p14:tracePt t="3277" x="8829675" y="1895475"/>
          <p14:tracePt t="3284" x="8829675" y="1898650"/>
          <p14:tracePt t="3293" x="8829675" y="1903413"/>
          <p14:tracePt t="3309" x="8829675" y="1906588"/>
          <p14:tracePt t="3325" x="8829675" y="1909763"/>
          <p14:tracePt t="3357" x="8829675" y="1914525"/>
          <p14:tracePt t="3373" x="8818563" y="1914525"/>
          <p14:tracePt t="3381" x="8810625" y="1914525"/>
          <p14:tracePt t="3388" x="8802688" y="1914525"/>
          <p14:tracePt t="3397" x="8783638" y="1914525"/>
          <p14:tracePt t="3405" x="8753475" y="1906588"/>
          <p14:tracePt t="3413" x="8726488" y="1906588"/>
          <p14:tracePt t="3420" x="8694738" y="1903413"/>
          <p14:tracePt t="3429" x="8656638" y="1895475"/>
          <p14:tracePt t="3437" x="8610600" y="1882775"/>
          <p14:tracePt t="3446" x="8556625" y="1874838"/>
          <p14:tracePt t="3453" x="8491538" y="1860550"/>
          <p14:tracePt t="3462" x="8416925" y="1844675"/>
          <p14:tracePt t="3469" x="8362950" y="1833563"/>
          <p14:tracePt t="3477" x="8289925" y="1817688"/>
          <p14:tracePt t="3484" x="8212138" y="1793875"/>
          <p14:tracePt t="3493" x="8143875" y="1779588"/>
          <p14:tracePt t="3501" x="8070850" y="1766888"/>
          <p14:tracePt t="3508" x="7985125" y="1744663"/>
          <p14:tracePt t="3517" x="7904163" y="1720850"/>
          <p14:tracePt t="3526" x="7772400" y="1685925"/>
          <p14:tracePt t="3532" x="7680325" y="1671638"/>
          <p14:tracePt t="3542" x="7599363" y="1655763"/>
          <p14:tracePt t="3548" x="7494588" y="1631950"/>
          <p14:tracePt t="3558" x="7402513" y="1609725"/>
          <p14:tracePt t="3565" x="7329488" y="1593850"/>
          <p14:tracePt t="3573" x="7248525" y="1577975"/>
          <p14:tracePt t="3581" x="7167563" y="1570038"/>
          <p14:tracePt t="3590" x="7086600" y="1555750"/>
          <p14:tracePt t="3597" x="7038975" y="1550988"/>
          <p14:tracePt t="3605" x="6985000" y="1550988"/>
          <p14:tracePt t="3613" x="6938963" y="1550988"/>
          <p14:tracePt t="3621" x="6892925" y="1550988"/>
          <p14:tracePt t="3629" x="6858000" y="1550988"/>
          <p14:tracePt t="3637" x="6811963" y="1550988"/>
          <p14:tracePt t="3645" x="6777038" y="1550988"/>
          <p14:tracePt t="3652" x="6754813" y="1550988"/>
          <p14:tracePt t="3661" x="6726238" y="1550988"/>
          <p14:tracePt t="3669" x="6699250" y="1550988"/>
          <p14:tracePt t="3677" x="6680200" y="1550988"/>
          <p14:tracePt t="3685" x="6657975" y="1555750"/>
          <p14:tracePt t="3693" x="6645275" y="1563688"/>
          <p14:tracePt t="3700" x="6634163" y="1566863"/>
          <p14:tracePt t="3709" x="6618288" y="1570038"/>
          <p14:tracePt t="3716" x="6611938" y="1574800"/>
          <p14:tracePt t="3726" x="6596063" y="1582738"/>
          <p14:tracePt t="3732" x="6588125" y="1585913"/>
          <p14:tracePt t="3742" x="6577013" y="1590675"/>
          <p14:tracePt t="3749" x="6569075" y="1593850"/>
          <p14:tracePt t="3757" x="6553200" y="1601788"/>
          <p14:tracePt t="3765" x="6537325" y="1604963"/>
          <p14:tracePt t="3773" x="6523038" y="1609725"/>
          <p14:tracePt t="3781" x="6502400" y="1620838"/>
          <p14:tracePt t="3791" x="6488113" y="1624013"/>
          <p14:tracePt t="3797" x="6469063" y="1631950"/>
          <p14:tracePt t="3804" x="6453188" y="1636713"/>
          <p14:tracePt t="3813" x="6415088" y="1647825"/>
          <p14:tracePt t="3820" x="6394450" y="1651000"/>
          <p14:tracePt t="3829" x="6364288" y="1671638"/>
          <p14:tracePt t="3836" x="6340475" y="1674813"/>
          <p14:tracePt t="3845" x="6321425" y="1685925"/>
          <p14:tracePt t="3852" x="6299200" y="1706563"/>
          <p14:tracePt t="3861" x="6275388" y="1717675"/>
          <p14:tracePt t="3868" x="6259513" y="1725613"/>
          <p14:tracePt t="3877" x="6245225" y="1733550"/>
          <p14:tracePt t="3884" x="6229350" y="1739900"/>
          <p14:tracePt t="3893" x="6224588" y="1744663"/>
          <p14:tracePt t="3900" x="6218238" y="1747838"/>
          <p14:tracePt t="3909" x="6210300" y="1747838"/>
          <p14:tracePt t="3916" x="6210300" y="1752600"/>
          <p14:tracePt t="3925" x="6205538" y="1755775"/>
          <p14:tracePt t="3932" x="6202363" y="1755775"/>
          <p14:tracePt t="3964" x="6197600" y="1760538"/>
          <p14:tracePt t="4485" x="6194425" y="1760538"/>
          <p14:tracePt t="4493" x="6191250" y="1760538"/>
          <p14:tracePt t="4500" x="6186488" y="1760538"/>
          <p14:tracePt t="4510" x="6183313" y="1755775"/>
          <p14:tracePt t="4516" x="6178550" y="1755775"/>
          <p14:tracePt t="4532" x="6175375" y="1755775"/>
          <p14:tracePt t="4542" x="6167438" y="1752600"/>
          <p14:tracePt t="4549" x="6156325" y="1752600"/>
          <p14:tracePt t="4572" x="6148388" y="1747838"/>
          <p14:tracePt t="4588" x="6140450" y="1747838"/>
          <p14:tracePt t="4597" x="6137275" y="1747838"/>
          <p14:tracePt t="4613" x="6132513" y="1747838"/>
          <p14:tracePt t="4620" x="6129338" y="1747838"/>
          <p14:tracePt t="4636" x="6124575" y="1747838"/>
          <p14:tracePt t="4645" x="6121400" y="1747838"/>
          <p14:tracePt t="4661" x="6116638" y="1747838"/>
          <p14:tracePt t="4669" x="6113463" y="1747838"/>
          <p14:tracePt t="4684" x="6110288" y="1747838"/>
          <p14:tracePt t="4700" x="6105525" y="1744663"/>
          <p14:tracePt t="4716" x="6102350" y="1744663"/>
          <p14:tracePt t="5148" x="6097588" y="1744663"/>
          <p14:tracePt t="5157" x="6094413" y="1739900"/>
          <p14:tracePt t="5173" x="6089650" y="1739900"/>
          <p14:tracePt t="5197" x="6086475" y="1736725"/>
          <p14:tracePt t="5213" x="6081713" y="1733550"/>
          <p14:tracePt t="5260" x="6078538" y="1728788"/>
          <p14:tracePt t="5492" x="6075363" y="1728788"/>
          <p14:tracePt t="5510" x="6070600" y="1728788"/>
          <p14:tracePt t="5542" x="6062663" y="1725613"/>
          <p14:tracePt t="5557" x="6059488" y="1725613"/>
          <p14:tracePt t="5565" x="6054725" y="1725613"/>
          <p14:tracePt t="5572" x="6051550" y="1725613"/>
          <p14:tracePt t="5581" x="6048375" y="1725613"/>
          <p14:tracePt t="5589" x="6043613" y="1725613"/>
          <p14:tracePt t="5597" x="6040438" y="1725613"/>
          <p14:tracePt t="5604" x="6035675" y="1725613"/>
          <p14:tracePt t="5613" x="6027738" y="1725613"/>
          <p14:tracePt t="5620" x="6024563" y="1725613"/>
          <p14:tracePt t="5629" x="6021388" y="1725613"/>
          <p14:tracePt t="5636" x="6016625" y="1725613"/>
          <p14:tracePt t="5645" x="6013450" y="1725613"/>
          <p14:tracePt t="5652" x="6000750" y="1725613"/>
          <p14:tracePt t="5661" x="5997575" y="1725613"/>
          <p14:tracePt t="5668" x="5994400" y="1725613"/>
          <p14:tracePt t="5676" x="5989638" y="1725613"/>
          <p14:tracePt t="5684" x="5981700" y="1725613"/>
          <p14:tracePt t="5694" x="5978525" y="1725613"/>
          <p14:tracePt t="5700" x="5973763" y="1725613"/>
          <p14:tracePt t="5710" x="5970588" y="1725613"/>
          <p14:tracePt t="5717" x="5962650" y="1725613"/>
          <p14:tracePt t="5725" x="5959475" y="1725613"/>
          <p14:tracePt t="5733" x="5954713" y="1725613"/>
          <p14:tracePt t="5740" x="5951538" y="1725613"/>
          <p14:tracePt t="5749" x="5940425" y="1725613"/>
          <p14:tracePt t="5756" x="5932488" y="1725613"/>
          <p14:tracePt t="5765" x="5916613" y="1725613"/>
          <p14:tracePt t="5774" x="5897563" y="1725613"/>
          <p14:tracePt t="5781" x="5873750" y="1725613"/>
          <p14:tracePt t="5788" x="5854700" y="1725613"/>
          <p14:tracePt t="5797" x="5835650" y="1725613"/>
          <p14:tracePt t="5804" x="5819775" y="1720850"/>
          <p14:tracePt t="5813" x="5792788" y="1712913"/>
          <p14:tracePt t="5820" x="5776913" y="1712913"/>
          <p14:tracePt t="5830" x="5762625" y="1712913"/>
          <p14:tracePt t="5836" x="5754688" y="1709738"/>
          <p14:tracePt t="5845" x="5749925" y="1709738"/>
          <p14:tracePt t="5852" x="5746750" y="1709738"/>
          <p14:tracePt t="6149" x="5743575" y="1706563"/>
          <p14:tracePt t="6157" x="5738813" y="1701800"/>
          <p14:tracePt t="6166" x="5738813" y="1698625"/>
          <p14:tracePt t="6181" x="5735638" y="1690688"/>
          <p14:tracePt t="6205" x="5730875" y="1685925"/>
          <p14:tracePt t="6229" x="5722938" y="1682750"/>
          <p14:tracePt t="6253" x="5711825" y="1671638"/>
          <p14:tracePt t="6261" x="5708650" y="1671638"/>
          <p14:tracePt t="6269" x="5703888" y="1671638"/>
          <p14:tracePt t="6278" x="5695950" y="1671638"/>
          <p14:tracePt t="6284" x="5692775" y="1671638"/>
          <p14:tracePt t="6294" x="5689600" y="1671638"/>
          <p14:tracePt t="6301" x="5681663" y="1671638"/>
          <p14:tracePt t="6308" x="5673725" y="1671638"/>
          <p14:tracePt t="6325" x="5668963" y="1671638"/>
          <p14:tracePt t="6334" x="5665788" y="1671638"/>
          <p14:tracePt t="6341" x="5661025" y="1671638"/>
          <p14:tracePt t="6349" x="5657850" y="1671638"/>
          <p14:tracePt t="6357" x="5654675" y="1674813"/>
          <p14:tracePt t="6365" x="5649913" y="1679575"/>
          <p14:tracePt t="6373" x="5646738" y="1679575"/>
          <p14:tracePt t="6382" x="5634038" y="1682750"/>
          <p14:tracePt t="6389" x="5627688" y="1685925"/>
          <p14:tracePt t="6398" x="5619750" y="1693863"/>
          <p14:tracePt t="6404" x="5603875" y="1698625"/>
          <p14:tracePt t="6413" x="5588000" y="1701800"/>
          <p14:tracePt t="6421" x="5580063" y="1701800"/>
          <p14:tracePt t="6429" x="5565775" y="1706563"/>
          <p14:tracePt t="6437" x="5549900" y="1706563"/>
          <p14:tracePt t="6446" x="5530850" y="1712913"/>
          <p14:tracePt t="6454" x="5514975" y="1712913"/>
          <p14:tracePt t="6461" x="5499100" y="1712913"/>
          <p14:tracePt t="6468" x="5487988" y="1712913"/>
          <p14:tracePt t="6478" x="5476875" y="1712913"/>
          <p14:tracePt t="6485" x="5465763" y="1712913"/>
          <p14:tracePt t="6494" x="5453063" y="1717675"/>
          <p14:tracePt t="6501" x="5449888" y="1720850"/>
          <p14:tracePt t="6510" x="5445125" y="1720850"/>
          <p14:tracePt t="6517" x="5441950" y="1720850"/>
          <p14:tracePt t="6525" x="5437188" y="1725613"/>
          <p14:tracePt t="6541" x="5430838" y="1728788"/>
          <p14:tracePt t="6560" x="5426075" y="1733550"/>
          <p14:tracePt t="6566" x="5422900" y="1733550"/>
          <p14:tracePt t="6572" x="5418138" y="1733550"/>
          <p14:tracePt t="6589" x="5418138" y="1736725"/>
          <p14:tracePt t="6597" x="5414963" y="1739900"/>
          <p14:tracePt t="6604" x="5410200" y="1739900"/>
          <p14:tracePt t="6614" x="5410200" y="1744663"/>
          <p14:tracePt t="6621" x="5403850" y="1747838"/>
          <p14:tracePt t="6629" x="5399088" y="1752600"/>
          <p14:tracePt t="6637" x="5391150" y="1760538"/>
          <p14:tracePt t="6645" x="5387975" y="1763713"/>
          <p14:tracePt t="6652" x="5376863" y="1766888"/>
          <p14:tracePt t="6662" x="5368925" y="1779588"/>
          <p14:tracePt t="6668" x="5360988" y="1782763"/>
          <p14:tracePt t="6678" x="5349875" y="1793875"/>
          <p14:tracePt t="6684" x="5341938" y="1798638"/>
          <p14:tracePt t="6694" x="5329238" y="1801813"/>
          <p14:tracePt t="6701" x="5322888" y="1814513"/>
          <p14:tracePt t="6709" x="5318125" y="1817688"/>
          <p14:tracePt t="6717" x="5310188" y="1820863"/>
          <p14:tracePt t="6727" x="5295900" y="1828800"/>
          <p14:tracePt t="6734" x="5280025" y="1836738"/>
          <p14:tracePt t="6740" x="5268913" y="1847850"/>
          <p14:tracePt t="6749" x="5253038" y="1855788"/>
          <p14:tracePt t="6757" x="5233988" y="1868488"/>
          <p14:tracePt t="6765" x="5210175" y="1874838"/>
          <p14:tracePt t="6772" x="5172075" y="1898650"/>
          <p14:tracePt t="6782" x="5132388" y="1903413"/>
          <p14:tracePt t="6790" x="5075238" y="1917700"/>
          <p14:tracePt t="6798" x="5021263" y="1925638"/>
          <p14:tracePt t="6804" x="4967288" y="1930400"/>
          <p14:tracePt t="6813" x="4913313" y="1930400"/>
          <p14:tracePt t="6820" x="4854575" y="1936750"/>
          <p14:tracePt t="6829" x="4821238" y="1936750"/>
          <p14:tracePt t="6837" x="4786313" y="1936750"/>
          <p14:tracePt t="6846" x="4746625" y="1936750"/>
          <p14:tracePt t="6853" x="4716463" y="1944688"/>
          <p14:tracePt t="6862" x="4708525" y="1944688"/>
          <p14:tracePt t="6868" x="4689475" y="1944688"/>
          <p14:tracePt t="6878" x="4684713" y="1944688"/>
          <p14:tracePt t="6885" x="4681538" y="1944688"/>
          <p14:tracePt t="6901" x="4678363" y="1944688"/>
          <p14:tracePt t="6924" x="4673600" y="1944688"/>
          <p14:tracePt t="6940" x="4665663" y="1944688"/>
          <p14:tracePt t="6951" x="4657725" y="1944688"/>
          <p14:tracePt t="6965" x="4635500" y="1944688"/>
          <p14:tracePt t="6972" x="4581525" y="1944688"/>
          <p14:tracePt t="6981" x="4549775" y="1941513"/>
          <p14:tracePt t="6988" x="4530725" y="1941513"/>
          <p14:tracePt t="6997" x="4503738" y="1936750"/>
          <p14:tracePt t="7005" x="4465638" y="1930400"/>
          <p14:tracePt t="7014" x="4446588" y="1925638"/>
          <p14:tracePt t="7021" x="4430713" y="1925638"/>
          <p14:tracePt t="7029" x="4414838" y="1917700"/>
          <p14:tracePt t="7043" x="4406900" y="1917700"/>
          <p14:tracePt t="7046" x="4395788" y="1914525"/>
          <p14:tracePt t="7052" x="4392613" y="1914525"/>
          <p14:tracePt t="7062" x="4387850" y="1914525"/>
          <p14:tracePt t="7078" x="4384675" y="1914525"/>
          <p14:tracePt t="7108" x="4379913" y="1909763"/>
          <p14:tracePt t="7126" x="4365625" y="1903413"/>
          <p14:tracePt t="7134" x="4333875" y="1890713"/>
          <p14:tracePt t="7142" x="4291013" y="1871663"/>
          <p14:tracePt t="7149" x="4244975" y="1855788"/>
          <p14:tracePt t="7156" x="4187825" y="1841500"/>
          <p14:tracePt t="7166" x="4133850" y="1820863"/>
          <p14:tracePt t="7172" x="4067175" y="1806575"/>
          <p14:tracePt t="7182" x="4013200" y="1793875"/>
          <p14:tracePt t="7189" x="3959225" y="1793875"/>
          <p14:tracePt t="7198" x="3937000" y="1793875"/>
          <p14:tracePt t="7204" x="3929063" y="1793875"/>
          <p14:tracePt t="7213" x="3924300" y="1793875"/>
          <p14:tracePt t="7229" x="3921125" y="1793875"/>
          <p14:tracePt t="7253" x="3940175" y="1801813"/>
          <p14:tracePt t="7262" x="3971925" y="1814513"/>
          <p14:tracePt t="7269" x="4010025" y="1828800"/>
          <p14:tracePt t="7276" x="4067175" y="1847850"/>
          <p14:tracePt t="7286" x="4148138" y="1879600"/>
          <p14:tracePt t="8981" x="5164138" y="1651000"/>
          <p14:tracePt t="8989" x="5167313" y="1651000"/>
          <p14:tracePt t="9005" x="5175250" y="1651000"/>
          <p14:tracePt t="9021" x="5180013" y="1655763"/>
          <p14:tracePt t="9030" x="5183188" y="1655763"/>
          <p14:tracePt t="9231" x="5194300" y="1663700"/>
          <p14:tracePt t="9239" x="5199063" y="1666875"/>
          <p14:tracePt t="9245" x="5207000" y="1674813"/>
          <p14:tracePt t="9254" x="5213350" y="1685925"/>
          <p14:tracePt t="9263" x="5226050" y="1693863"/>
          <p14:tracePt t="9270" x="5248275" y="1706563"/>
          <p14:tracePt t="9278" x="5256213" y="1712913"/>
          <p14:tracePt t="9287" x="5260975" y="1717675"/>
          <p14:tracePt t="9293" x="5268913" y="1720850"/>
          <p14:tracePt t="9301" x="5280025" y="1728788"/>
          <p14:tracePt t="9309" x="5283200" y="1733550"/>
          <p14:tracePt t="9325" x="5287963" y="1733550"/>
          <p14:tracePt t="9351" x="5291138" y="1736725"/>
          <p14:tracePt t="9532" x="5291138" y="1733550"/>
          <p14:tracePt t="9558" x="5291138" y="1728788"/>
          <p14:tracePt t="9588" x="5295900" y="1725613"/>
          <p14:tracePt t="9622" x="5295900" y="1720850"/>
          <p14:tracePt t="9653" x="5295900" y="1717675"/>
          <p14:tracePt t="10558" x="5295900" y="1709738"/>
          <p14:tracePt t="10661" x="5295900" y="1706563"/>
          <p14:tracePt t="10982" x="5295900" y="1693863"/>
          <p14:tracePt t="11141" x="5291138" y="1693863"/>
          <p14:tracePt t="12870" x="5287963" y="1698625"/>
          <p14:tracePt t="12878" x="5287963" y="1701800"/>
          <p14:tracePt t="12886" x="5283200" y="1706563"/>
          <p14:tracePt t="12902" x="5283200" y="1709738"/>
          <p14:tracePt t="12910" x="5283200" y="1712913"/>
          <p14:tracePt t="12925" x="5280025" y="1717675"/>
          <p14:tracePt t="12934" x="5280025" y="1720850"/>
          <p14:tracePt t="12941" x="5280025" y="1725613"/>
          <p14:tracePt t="12953" x="5275263" y="1736725"/>
          <p14:tracePt t="12958" x="5275263" y="1744663"/>
          <p14:tracePt t="12965" x="5275263" y="1747838"/>
          <p14:tracePt t="12974" x="5268913" y="1760538"/>
          <p14:tracePt t="12982" x="5264150" y="1774825"/>
          <p14:tracePt t="12992" x="5264150" y="1790700"/>
          <p14:tracePt t="12999" x="5260975" y="1806575"/>
          <p14:tracePt t="13006" x="5253038" y="1825625"/>
          <p14:tracePt t="13014" x="5253038" y="1833563"/>
          <p14:tracePt t="13022" x="5248275" y="1844675"/>
          <p14:tracePt t="13029" x="5248275" y="1855788"/>
          <p14:tracePt t="13039" x="5245100" y="1868488"/>
          <p14:tracePt t="13045" x="5245100" y="1874838"/>
          <p14:tracePt t="13054" x="5241925" y="1882775"/>
          <p14:tracePt t="13061" x="5241925" y="1887538"/>
          <p14:tracePt t="13071" x="5241925" y="1898650"/>
          <p14:tracePt t="13077" x="5237163" y="1903413"/>
          <p14:tracePt t="13087" x="5237163" y="1909763"/>
          <p14:tracePt t="13094" x="5233988" y="1914525"/>
          <p14:tracePt t="13102" x="5233988" y="1917700"/>
          <p14:tracePt t="13109" x="5229225" y="1925638"/>
          <p14:tracePt t="13118" x="5226050" y="1930400"/>
          <p14:tracePt t="13126" x="5226050" y="1936750"/>
          <p14:tracePt t="13134" x="5221288" y="1944688"/>
          <p14:tracePt t="13141" x="5218113" y="1949450"/>
          <p14:tracePt t="13149" x="5218113" y="1957388"/>
          <p14:tracePt t="13158" x="5210175" y="1968500"/>
          <p14:tracePt t="13165" x="5210175" y="1971675"/>
          <p14:tracePt t="13174" x="5207000" y="1979613"/>
          <p14:tracePt t="13184" x="5202238" y="1987550"/>
          <p14:tracePt t="13190" x="5199063" y="1998663"/>
          <p14:tracePt t="13198" x="5199063" y="2006600"/>
          <p14:tracePt t="13206" x="5194300" y="2022475"/>
          <p14:tracePt t="13214" x="5194300" y="2030413"/>
          <p14:tracePt t="13222" x="5191125" y="2033588"/>
          <p14:tracePt t="13230" x="5186363" y="2049463"/>
          <p14:tracePt t="13238" x="5186363" y="2057400"/>
          <p14:tracePt t="13245" x="5175250" y="2071688"/>
          <p14:tracePt t="13254" x="5175250" y="2079625"/>
          <p14:tracePt t="13261" x="5172075" y="2087563"/>
          <p14:tracePt t="13270" x="5164138" y="2098675"/>
          <p14:tracePt t="13278" x="5159375" y="2106613"/>
          <p14:tracePt t="13286" x="5156200" y="2114550"/>
          <p14:tracePt t="13293" x="5153025" y="2127250"/>
          <p14:tracePt t="13302" x="5153025" y="2133600"/>
          <p14:tracePt t="13309" x="5140325" y="2146300"/>
          <p14:tracePt t="13319" x="5140325" y="2154238"/>
          <p14:tracePt t="13326" x="5137150" y="2160588"/>
          <p14:tracePt t="13335" x="5132388" y="2184400"/>
          <p14:tracePt t="13341" x="5129213" y="2192338"/>
          <p14:tracePt t="13352" x="5118100" y="2200275"/>
          <p14:tracePt t="13358" x="5110163" y="2214563"/>
          <p14:tracePt t="13366" x="5099050" y="2230438"/>
          <p14:tracePt t="13374" x="5086350" y="2241550"/>
          <p14:tracePt t="13384" x="5078413" y="2257425"/>
          <p14:tracePt t="13390" x="5075238" y="2265363"/>
          <p14:tracePt t="13397" x="5064125" y="2276475"/>
          <p14:tracePt t="13406" x="5059363" y="2281238"/>
          <p14:tracePt t="13414" x="5056188" y="2284413"/>
          <p14:tracePt t="13422" x="5051425" y="2292350"/>
          <p14:tracePt t="13429" x="5045075" y="2300288"/>
          <p14:tracePt t="13438" x="5032375" y="2303463"/>
          <p14:tracePt t="13445" x="5029200" y="2316163"/>
          <p14:tracePt t="13454" x="5021263" y="2324100"/>
          <p14:tracePt t="13461" x="5010150" y="2335213"/>
          <p14:tracePt t="13471" x="4994275" y="2351088"/>
          <p14:tracePt t="13477" x="4983163" y="2357438"/>
          <p14:tracePt t="13486" x="4975225" y="2370138"/>
          <p14:tracePt t="13493" x="4951413" y="2384425"/>
          <p14:tracePt t="13502" x="4935538" y="2400300"/>
          <p14:tracePt t="13509" x="4913313" y="2419350"/>
          <p14:tracePt t="13519" x="4897438" y="2435225"/>
          <p14:tracePt t="13525" x="4881563" y="2443163"/>
          <p14:tracePt t="13535" x="4867275" y="2454275"/>
          <p14:tracePt t="13541" x="4851400" y="2465388"/>
          <p14:tracePt t="13549" x="4843463" y="2473325"/>
          <p14:tracePt t="13558" x="4827588" y="2478088"/>
          <p14:tracePt t="13568" x="4821238" y="2486025"/>
          <p14:tracePt t="13574" x="4805363" y="2489200"/>
          <p14:tracePt t="13582" x="4792663" y="2492375"/>
          <p14:tracePt t="13590" x="4781550" y="2492375"/>
          <p14:tracePt t="13597" x="4765675" y="2497138"/>
          <p14:tracePt t="13606" x="4751388" y="2505075"/>
          <p14:tracePt t="13613" x="4732338" y="2505075"/>
          <p14:tracePt t="13622" x="4700588" y="2508250"/>
          <p14:tracePt t="13629" x="4692650" y="2508250"/>
          <p14:tracePt t="13638" x="4678363" y="2508250"/>
          <p14:tracePt t="13645" x="4665663" y="2513013"/>
          <p14:tracePt t="13654" x="4654550" y="2513013"/>
          <p14:tracePt t="13661" x="4646613" y="2519363"/>
          <p14:tracePt t="13670" x="4638675" y="2519363"/>
          <p14:tracePt t="13677" x="4630738" y="2519363"/>
          <p14:tracePt t="13687" x="4627563" y="2524125"/>
          <p14:tracePt t="13694" x="4616450" y="2527300"/>
          <p14:tracePt t="13702" x="4611688" y="2527300"/>
          <p14:tracePt t="13709" x="4608513" y="2532063"/>
          <p14:tracePt t="13719" x="4600575" y="2535238"/>
          <p14:tracePt t="13725" x="4595813" y="2535238"/>
          <p14:tracePt t="13734" x="4589463" y="2540000"/>
          <p14:tracePt t="13742" x="4581525" y="2543175"/>
          <p14:tracePt t="13749" x="4565650" y="2547938"/>
          <p14:tracePt t="13758" x="4549775" y="2554288"/>
          <p14:tracePt t="13766" x="4535488" y="2559050"/>
          <p14:tracePt t="13774" x="4527550" y="2562225"/>
          <p14:tracePt t="13781" x="4495800" y="2570163"/>
          <p14:tracePt t="13791" x="4484688" y="2578100"/>
          <p14:tracePt t="13797" x="4460875" y="2578100"/>
          <p14:tracePt t="13806" x="4454525" y="2589213"/>
          <p14:tracePt t="13813" x="4433888" y="2589213"/>
          <p14:tracePt t="13822" x="4422775" y="2593975"/>
          <p14:tracePt t="13829" x="4414838" y="2597150"/>
          <p14:tracePt t="13838" x="4411663" y="2597150"/>
          <p14:tracePt t="13845" x="4406900" y="2597150"/>
          <p14:tracePt t="13862" x="4403725" y="2601913"/>
          <p14:tracePt t="13877" x="4400550" y="2605088"/>
          <p14:tracePt t="13893" x="4392613" y="2605088"/>
          <p14:tracePt t="13909" x="4379913" y="2608263"/>
          <p14:tracePt t="13919" x="4376738" y="2608263"/>
          <p14:tracePt t="13926" x="4371975" y="2613025"/>
          <p14:tracePt t="13936" x="4368800" y="2613025"/>
          <p14:tracePt t="13942" x="4365625" y="2616200"/>
          <p14:tracePt t="13957" x="4360863" y="2616200"/>
          <p14:tracePt t="13966" x="4357688" y="2616200"/>
          <p14:tracePt t="13982" x="4352925" y="2616200"/>
          <p14:tracePt t="14022" x="4349750" y="2616200"/>
          <p14:tracePt t="14085" x="4344988" y="2616200"/>
          <p14:tracePt t="14126" x="4341813" y="2616200"/>
          <p14:tracePt t="14143" x="4341813" y="2613025"/>
          <p14:tracePt t="14152" x="4341813" y="2608263"/>
          <p14:tracePt t="14166" x="4341813" y="2601913"/>
          <p14:tracePt t="14174" x="4341813" y="2597150"/>
          <p14:tracePt t="14181" x="4341813" y="2589213"/>
          <p14:tracePt t="14198" x="4341813" y="2581275"/>
          <p14:tracePt t="14206" x="4341813" y="2578100"/>
          <p14:tracePt t="14214" x="4352925" y="2570163"/>
          <p14:tracePt t="14222" x="4352925" y="2566988"/>
          <p14:tracePt t="14229" x="4360863" y="2554288"/>
          <p14:tracePt t="14238" x="4360863" y="2547938"/>
          <p14:tracePt t="14245" x="4368800" y="2543175"/>
          <p14:tracePt t="14254" x="4371975" y="2535238"/>
          <p14:tracePt t="14261" x="4376738" y="2532063"/>
          <p14:tracePt t="14271" x="4376738" y="2527300"/>
          <p14:tracePt t="14293" x="4379913" y="2524125"/>
          <p14:tracePt t="14309" x="4379913" y="2519363"/>
          <p14:tracePt t="14326" x="4384675" y="2516188"/>
          <p14:tracePt t="14333" x="4384675" y="2513013"/>
          <p14:tracePt t="14350" x="4384675" y="2508250"/>
          <p14:tracePt t="14358" x="4384675" y="2505075"/>
          <p14:tracePt t="14365" x="4384675" y="2500313"/>
          <p14:tracePt t="14374" x="4384675" y="2497138"/>
          <p14:tracePt t="14390" x="4384675" y="2486025"/>
          <p14:tracePt t="14397" x="4384675" y="2478088"/>
          <p14:tracePt t="14413" x="4384675" y="2470150"/>
          <p14:tracePt t="14422" x="4384675" y="2454275"/>
          <p14:tracePt t="14429" x="4379913" y="2451100"/>
          <p14:tracePt t="14439" x="4376738" y="2438400"/>
          <p14:tracePt t="14445" x="4371975" y="2427288"/>
          <p14:tracePt t="14454" x="4360863" y="2411413"/>
          <p14:tracePt t="14461" x="4357688" y="2408238"/>
          <p14:tracePt t="14470" x="4352925" y="2400300"/>
          <p14:tracePt t="14477" x="4349750" y="2397125"/>
          <p14:tracePt t="14487" x="4349750" y="2392363"/>
          <p14:tracePt t="14494" x="4344988" y="2389188"/>
          <p14:tracePt t="14542" x="4344988" y="2384425"/>
          <p14:tracePt t="14558" x="4344988" y="2381250"/>
          <p14:tracePt t="14565" x="4344988" y="2378075"/>
          <p14:tracePt t="14574" x="4344988" y="2373313"/>
          <p14:tracePt t="14581" x="4344988" y="2365375"/>
          <p14:tracePt t="14590" x="4344988" y="2362200"/>
          <p14:tracePt t="14598" x="4344988" y="2351088"/>
          <p14:tracePt t="14607" x="4344988" y="2346325"/>
          <p14:tracePt t="14613" x="4349750" y="2338388"/>
          <p14:tracePt t="14623" x="4349750" y="2335213"/>
          <p14:tracePt t="14629" x="4349750" y="2324100"/>
          <p14:tracePt t="14639" x="4349750" y="2316163"/>
          <p14:tracePt t="14645" x="4352925" y="2311400"/>
          <p14:tracePt t="14655" x="4352925" y="2308225"/>
          <p14:tracePt t="14662" x="4352925" y="2303463"/>
          <p14:tracePt t="14671" x="4352925" y="2300288"/>
          <p14:tracePt t="14687" x="4352925" y="2295525"/>
          <p14:tracePt t="14703" x="4352925" y="2292350"/>
          <p14:tracePt t="14719" x="4352925" y="2284413"/>
          <p14:tracePt t="14726" x="4352925" y="2281238"/>
          <p14:tracePt t="14734" x="4352925" y="2268538"/>
          <p14:tracePt t="14742" x="4352925" y="2265363"/>
          <p14:tracePt t="14750" x="4352925" y="2257425"/>
          <p14:tracePt t="14758" x="4352925" y="2235200"/>
          <p14:tracePt t="14767" x="4352925" y="2227263"/>
          <p14:tracePt t="14775" x="4352925" y="2219325"/>
          <p14:tracePt t="14782" x="4352925" y="2211388"/>
          <p14:tracePt t="14790" x="4352925" y="2200275"/>
          <p14:tracePt t="14797" x="4352925" y="2195513"/>
          <p14:tracePt t="14806" x="4357688" y="2187575"/>
          <p14:tracePt t="14822" x="4357688" y="2184400"/>
          <p14:tracePt t="14829" x="4357688" y="2181225"/>
          <p14:tracePt t="17702" x="4357688" y="2184400"/>
          <p14:tracePt t="17711" x="4352925" y="2200275"/>
          <p14:tracePt t="17718" x="4352925" y="2203450"/>
          <p14:tracePt t="17727" x="4349750" y="2208213"/>
          <p14:tracePt t="17734" x="4344988" y="2219325"/>
          <p14:tracePt t="17743" x="4341813" y="2222500"/>
          <p14:tracePt t="17750" x="4338638" y="2222500"/>
          <p14:tracePt t="17759" x="4330700" y="2230438"/>
          <p14:tracePt t="17767" x="4325938" y="2235200"/>
          <p14:tracePt t="17775" x="4322763" y="2238375"/>
          <p14:tracePt t="17781" x="4318000" y="2241550"/>
          <p14:tracePt t="17790" x="4314825" y="2246313"/>
          <p14:tracePt t="17798" x="4306888" y="2249488"/>
          <p14:tracePt t="17807" x="4298950" y="2254250"/>
          <p14:tracePt t="17815" x="4295775" y="2257425"/>
          <p14:tracePt t="17823" x="4287838" y="2262188"/>
          <p14:tracePt t="17830" x="4276725" y="2265363"/>
          <p14:tracePt t="17838" x="4268788" y="2276475"/>
          <p14:tracePt t="17846" x="4252913" y="2281238"/>
          <p14:tracePt t="17855" x="4241800" y="2292350"/>
          <p14:tracePt t="17863" x="4230688" y="2300288"/>
          <p14:tracePt t="17870" x="4214813" y="2311400"/>
          <p14:tracePt t="17879" x="4198938" y="2319338"/>
          <p14:tracePt t="17888" x="4183063" y="2327275"/>
          <p14:tracePt t="17894" x="4171950" y="2343150"/>
          <p14:tracePt t="17901" x="4156075" y="2346325"/>
          <p14:tracePt t="17911" x="4141788" y="2354263"/>
          <p14:tracePt t="17919" x="4129088" y="2365375"/>
          <p14:tracePt t="17927" x="4106863" y="2378075"/>
          <p14:tracePt t="17935" x="4090988" y="2381250"/>
          <p14:tracePt t="17944" x="4071938" y="2392363"/>
          <p14:tracePt t="17950" x="4048125" y="2405063"/>
          <p14:tracePt t="17958" x="4025900" y="2408238"/>
          <p14:tracePt t="17967" x="3994150" y="2419350"/>
          <p14:tracePt t="17975" x="3956050" y="2435225"/>
          <p14:tracePt t="17983" x="3929063" y="2438400"/>
          <p14:tracePt t="17997" x="3897313" y="2451100"/>
          <p14:tracePt t="17998" x="3875088" y="2462213"/>
          <p14:tracePt t="18007" x="3856038" y="2470150"/>
          <p14:tracePt t="18013" x="3824288" y="2473325"/>
          <p14:tracePt t="18024" x="3805238" y="2481263"/>
          <p14:tracePt t="18031" x="3789363" y="2489200"/>
          <p14:tracePt t="18040" x="3775075" y="2492375"/>
          <p14:tracePt t="18047" x="3770313" y="2492375"/>
          <p14:tracePt t="18055" x="3767138" y="2497138"/>
          <p14:tracePt t="18063" x="3762375" y="2497138"/>
          <p14:tracePt t="18079" x="3759200" y="2500313"/>
          <p14:tracePt t="18118" x="3756025" y="2505075"/>
          <p14:tracePt t="18135" x="3751263" y="2505075"/>
          <p14:tracePt t="18143" x="3748088" y="2508250"/>
          <p14:tracePt t="18150" x="3740150" y="2508250"/>
          <p14:tracePt t="18160" x="3735388" y="2513013"/>
          <p14:tracePt t="18167" x="3732213" y="2513013"/>
          <p14:tracePt t="18175" x="3724275" y="2519363"/>
          <p14:tracePt t="18182" x="3713163" y="2519363"/>
          <p14:tracePt t="18191" x="3708400" y="2519363"/>
          <p14:tracePt t="18198" x="3700463" y="2519363"/>
          <p14:tracePt t="18207" x="3694113" y="2519363"/>
          <p14:tracePt t="18215" x="3689350" y="2519363"/>
          <p14:tracePt t="18224" x="3686175" y="2519363"/>
          <p14:tracePt t="18255" x="3681413" y="2519363"/>
          <p14:tracePt t="18301" x="3678238" y="2519363"/>
          <p14:tracePt t="18310" x="3670300" y="2519363"/>
          <p14:tracePt t="18318" x="3662363" y="2519363"/>
          <p14:tracePt t="18327" x="3651250" y="2519363"/>
          <p14:tracePt t="18335" x="3643313" y="2519363"/>
          <p14:tracePt t="18343" x="3624263" y="2519363"/>
          <p14:tracePt t="18349" x="3605213" y="2516188"/>
          <p14:tracePt t="18358" x="3589338" y="2516188"/>
          <p14:tracePt t="18367" x="3573463" y="2516188"/>
          <p14:tracePt t="18375" x="3559175" y="2513013"/>
          <p14:tracePt t="18382" x="3546475" y="2513013"/>
          <p14:tracePt t="18392" x="3543300" y="2513013"/>
          <p14:tracePt t="18399" x="3538538" y="2513013"/>
          <p14:tracePt t="18408" x="3535363" y="2513013"/>
          <p14:tracePt t="18479" x="3532188" y="2513013"/>
          <p14:tracePt t="18486" x="3527425" y="2513013"/>
          <p14:tracePt t="18495" x="3516313" y="2513013"/>
          <p14:tracePt t="18502" x="3511550" y="2513013"/>
          <p14:tracePt t="18512" x="3503613" y="2513013"/>
          <p14:tracePt t="18519" x="3497263" y="2513013"/>
          <p14:tracePt t="18526" x="3489325" y="2513013"/>
          <p14:tracePt t="18534" x="3481388" y="2513013"/>
          <p14:tracePt t="18543" x="3470275" y="2513013"/>
          <p14:tracePt t="18550" x="3465513" y="2513013"/>
          <p14:tracePt t="18607" x="3465513" y="2516188"/>
          <p14:tracePt t="18615" x="3476625" y="2519363"/>
          <p14:tracePt t="18623" x="3489325" y="2524125"/>
          <p14:tracePt t="18631" x="3503613" y="2532063"/>
          <p14:tracePt t="18639" x="3527425" y="2535238"/>
          <p14:tracePt t="18647" x="3546475" y="2540000"/>
          <p14:tracePt t="18655" x="3586163" y="2547938"/>
          <p14:tracePt t="18663" x="3600450" y="2551113"/>
          <p14:tracePt t="18673" x="3613150" y="2551113"/>
          <p14:tracePt t="18686" x="3616325" y="2551113"/>
          <p14:tracePt t="18862" x="3619500" y="2551113"/>
          <p14:tracePt t="18879" x="3624263" y="2547938"/>
          <p14:tracePt t="18925" x="3624263" y="2543175"/>
          <p14:tracePt t="18934" x="3624263" y="2540000"/>
          <p14:tracePt t="18950" x="3624263" y="2532063"/>
          <p14:tracePt t="18959" x="3616325" y="2527300"/>
          <p14:tracePt t="18975" x="3616325" y="2524125"/>
          <p14:tracePt t="18998" x="3613150" y="2524125"/>
          <p14:tracePt t="19463" x="3605213" y="2519363"/>
          <p14:tracePt t="19470" x="3600450" y="2519363"/>
          <p14:tracePt t="19479" x="3592513" y="2519363"/>
          <p14:tracePt t="19486" x="3589338" y="2519363"/>
          <p14:tracePt t="19495" x="3586163" y="2519363"/>
          <p14:tracePt t="19511" x="3581400" y="2519363"/>
          <p14:tracePt t="20111" x="3578225" y="2519363"/>
          <p14:tracePt t="20408" x="3578225" y="2516188"/>
          <p14:tracePt t="20423" x="3578225" y="2513013"/>
          <p14:tracePt t="20439" x="3578225" y="2508250"/>
          <p14:tracePt t="21518" x="3578225" y="2505075"/>
          <p14:tracePt t="21622" x="3581400" y="2505075"/>
          <p14:tracePt t="21631" x="3581400" y="2500313"/>
          <p14:tracePt t="22135" x="3586163" y="2497138"/>
          <p14:tracePt t="23289" x="3592513" y="2497138"/>
          <p14:tracePt t="23296" x="3597275" y="2497138"/>
          <p14:tracePt t="23302" x="3605213" y="2497138"/>
          <p14:tracePt t="23312" x="3608388" y="2500313"/>
          <p14:tracePt t="23318" x="3613150" y="2500313"/>
          <p14:tracePt t="23326" x="3613150" y="2505075"/>
          <p14:tracePt t="23335" x="3616325" y="2508250"/>
          <p14:tracePt t="23343" x="3619500" y="2513013"/>
          <p14:tracePt t="23352" x="3624263" y="2516188"/>
          <p14:tracePt t="23359" x="3627438" y="2524125"/>
          <p14:tracePt t="23367" x="3640138" y="2540000"/>
          <p14:tracePt t="23375" x="3643313" y="2547938"/>
          <p14:tracePt t="23383" x="3651250" y="2562225"/>
          <p14:tracePt t="23392" x="3659188" y="2574925"/>
          <p14:tracePt t="23400" x="3667125" y="2589213"/>
          <p14:tracePt t="23408" x="3678238" y="2601913"/>
          <p14:tracePt t="23415" x="3681413" y="2605088"/>
          <p14:tracePt t="23423" x="3686175" y="2616200"/>
          <p14:tracePt t="23431" x="3694113" y="2624138"/>
          <p14:tracePt t="23439" x="3697288" y="2628900"/>
          <p14:tracePt t="23448" x="3705225" y="2635250"/>
          <p14:tracePt t="23455" x="3713163" y="2643188"/>
          <p14:tracePt t="23470" x="3716338" y="2647950"/>
          <p14:tracePt t="23479" x="3721100" y="2651125"/>
          <p14:tracePt t="23486" x="3724275" y="2651125"/>
          <p14:tracePt t="23503" x="3727450" y="2655888"/>
          <p14:tracePt t="23519" x="3732213" y="2655888"/>
          <p14:tracePt t="23526" x="3735388" y="2655888"/>
          <p14:tracePt t="23543" x="3740150" y="2659063"/>
          <p14:tracePt t="23558" x="3743325" y="2659063"/>
          <p14:tracePt t="23576" x="3743325" y="2662238"/>
          <p14:tracePt t="23584" x="3748088" y="2667000"/>
          <p14:tracePt t="23590" x="3751263" y="2667000"/>
          <p14:tracePt t="23599" x="3751263" y="2670175"/>
          <p14:tracePt t="23606" x="3751263" y="2682875"/>
          <p14:tracePt t="23616" x="3756025" y="2689225"/>
          <p14:tracePt t="23623" x="3756025" y="2697163"/>
          <p14:tracePt t="23632" x="3759200" y="2713038"/>
          <p14:tracePt t="23639" x="3759200" y="2720975"/>
          <p14:tracePt t="23647" x="3759200" y="2736850"/>
          <p14:tracePt t="23654" x="3759200" y="2751138"/>
          <p14:tracePt t="23664" x="3759200" y="2767013"/>
          <p14:tracePt t="23670" x="3767138" y="2778125"/>
          <p14:tracePt t="23680" x="3767138" y="2794000"/>
          <p14:tracePt t="23687" x="3770313" y="2809875"/>
          <p14:tracePt t="23697" x="3770313" y="2825750"/>
          <p14:tracePt t="23703" x="3775075" y="2832100"/>
          <p14:tracePt t="23710" x="3775075" y="2840038"/>
          <p14:tracePt t="23719" x="3778250" y="2852738"/>
          <p14:tracePt t="23727" x="3778250" y="2855913"/>
          <p14:tracePt t="23736" x="3778250" y="2859088"/>
          <p14:tracePt t="23752" x="3783013" y="2867025"/>
          <p14:tracePt t="23791" x="3783013" y="2871788"/>
          <p14:tracePt t="23903" x="3786188" y="2874963"/>
          <p14:tracePt t="23934" x="3786188" y="2879725"/>
          <p14:tracePt t="23998" x="3789363" y="2882900"/>
          <p14:tracePt t="24046" x="3789363" y="2886075"/>
          <p14:tracePt t="24070" x="3789363" y="2890838"/>
          <p14:tracePt t="24080" x="3789363" y="2894013"/>
          <p14:tracePt t="24096" x="3789363" y="2898775"/>
          <p14:tracePt t="24110" x="3789363" y="2901950"/>
          <p14:tracePt t="24136" x="3789363" y="2906713"/>
          <p14:tracePt t="24174" x="3789363" y="2909888"/>
          <p14:tracePt t="25143" x="3794125" y="2909888"/>
          <p14:tracePt t="25167" x="3797300" y="2906713"/>
          <p14:tracePt t="25175" x="3797300" y="2901950"/>
          <p14:tracePt t="25200" x="3802063" y="2901950"/>
          <p14:tracePt t="25215" x="3805238" y="2898775"/>
          <p14:tracePt t="25223" x="3805238" y="2894013"/>
          <p14:tracePt t="25289" x="3813175" y="2886075"/>
          <p14:tracePt t="25304" x="3813175" y="2882900"/>
          <p14:tracePt t="25311" x="3813175" y="2879725"/>
          <p14:tracePt t="25320" x="3813175" y="2874963"/>
          <p14:tracePt t="25327" x="3813175" y="2871788"/>
          <p14:tracePt t="25335" x="3813175" y="2867025"/>
          <p14:tracePt t="25344" x="3813175" y="2863850"/>
          <p14:tracePt t="25353" x="3813175" y="2859088"/>
          <p14:tracePt t="25360" x="3813175" y="2852738"/>
          <p14:tracePt t="25368" x="3805238" y="2840038"/>
          <p14:tracePt t="25375" x="3802063" y="2832100"/>
          <p14:tracePt t="25383" x="3802063" y="2828925"/>
          <p14:tracePt t="25390" x="3802063" y="2813050"/>
          <p14:tracePt t="25407" x="3794125" y="2805113"/>
          <p14:tracePt t="25416" x="3786188" y="2798763"/>
          <p14:tracePt t="25423" x="3786188" y="2794000"/>
          <p14:tracePt t="25432" x="3786188" y="2790825"/>
          <p14:tracePt t="25438" x="3786188" y="2786063"/>
          <p14:tracePt t="25448" x="3783013" y="2782888"/>
          <p14:tracePt t="25455" x="3783013" y="2778125"/>
          <p14:tracePt t="25466" x="3778250" y="2774950"/>
          <p14:tracePt t="25471" x="3778250" y="2771775"/>
          <p14:tracePt t="25480" x="3778250" y="2767013"/>
          <p14:tracePt t="25488" x="3778250" y="2763838"/>
          <p14:tracePt t="25496" x="3778250" y="2759075"/>
          <p14:tracePt t="25503" x="3775075" y="2747963"/>
          <p14:tracePt t="25514" x="3775075" y="2740025"/>
          <p14:tracePt t="25520" x="3775075" y="2724150"/>
          <p14:tracePt t="25529" x="3775075" y="2716213"/>
          <p14:tracePt t="25536" x="3775075" y="2701925"/>
          <p14:tracePt t="25543" x="3775075" y="2689225"/>
          <p14:tracePt t="25551" x="3775075" y="2674938"/>
          <p14:tracePt t="25559" x="3775075" y="2667000"/>
          <p14:tracePt t="25567" x="3770313" y="2651125"/>
          <p14:tracePt t="25576" x="3770313" y="2635250"/>
          <p14:tracePt t="25584" x="3767138" y="2616200"/>
          <p14:tracePt t="25592" x="3767138" y="2601913"/>
          <p14:tracePt t="25601" x="3759200" y="2586038"/>
          <p14:tracePt t="25606" x="3759200" y="2570163"/>
          <p14:tracePt t="25624" x="3756025" y="2559050"/>
          <p14:tracePt t="25632" x="3751263" y="2551113"/>
          <p14:tracePt t="25639" x="3751263" y="2543175"/>
          <p14:tracePt t="25648" x="3751263" y="2532063"/>
          <p14:tracePt t="25655" x="3748088" y="2527300"/>
          <p14:tracePt t="25665" x="3748088" y="2519363"/>
          <p14:tracePt t="25671" x="3743325" y="2516188"/>
          <p14:tracePt t="25678" x="3743325" y="2508250"/>
          <p14:tracePt t="25696" x="3740150" y="2500313"/>
          <p14:tracePt t="25713" x="3740150" y="2497138"/>
          <p14:tracePt t="25720" x="3740150" y="2492375"/>
          <p14:tracePt t="25727" x="3740150" y="2489200"/>
          <p14:tracePt t="25744" x="3735388" y="2486025"/>
          <p14:tracePt t="26608" x="3735388" y="2489200"/>
          <p14:tracePt t="26632" x="3735388" y="2492375"/>
          <p14:tracePt t="26678" x="3735388" y="2497138"/>
          <p14:tracePt t="26735" x="3735388" y="2500313"/>
          <p14:tracePt t="27199" x="3740150" y="2500313"/>
          <p14:tracePt t="27208" x="3748088" y="2500313"/>
          <p14:tracePt t="27216" x="3759200" y="2500313"/>
          <p14:tracePt t="27232" x="3762375" y="2500313"/>
          <p14:tracePt t="27239" x="3770313" y="2500313"/>
          <p14:tracePt t="27247" x="3775075" y="2497138"/>
          <p14:tracePt t="27256" x="3783013" y="2497138"/>
          <p14:tracePt t="27263" x="3786188" y="2492375"/>
          <p14:tracePt t="27272" x="3794125" y="2492375"/>
          <p14:tracePt t="27281" x="3797300" y="2489200"/>
          <p14:tracePt t="27288" x="3805238" y="2489200"/>
          <p14:tracePt t="27296" x="3810000" y="2486025"/>
          <p14:tracePt t="27304" x="3816350" y="2486025"/>
          <p14:tracePt t="27312" x="3829050" y="2473325"/>
          <p14:tracePt t="27320" x="3840163" y="2470150"/>
          <p14:tracePt t="27327" x="3851275" y="2465388"/>
          <p14:tracePt t="27336" x="3867150" y="2454275"/>
          <p14:tracePt t="27344" x="3875088" y="2451100"/>
          <p14:tracePt t="27352" x="3890963" y="2446338"/>
          <p14:tracePt t="27360" x="3902075" y="2435225"/>
          <p14:tracePt t="27368" x="3905250" y="2432050"/>
          <p14:tracePt t="27376" x="3910013" y="2427288"/>
          <p14:tracePt t="27384" x="3910013" y="2424113"/>
          <p14:tracePt t="27392" x="3913188" y="2424113"/>
          <p14:tracePt t="27401" x="3917950" y="2419350"/>
          <p14:tracePt t="27408" x="3917950" y="2416175"/>
          <p14:tracePt t="27417" x="3921125" y="2411413"/>
          <p14:tracePt t="27431" x="3924300" y="2408238"/>
          <p14:tracePt t="27448" x="3932238" y="2400300"/>
          <p14:tracePt t="27465" x="3937000" y="2392363"/>
          <p14:tracePt t="27471" x="3937000" y="2389188"/>
          <p14:tracePt t="27481" x="3940175" y="2384425"/>
          <p14:tracePt t="27489" x="3944938" y="2381250"/>
          <p14:tracePt t="27495" x="3944938" y="2373313"/>
          <p14:tracePt t="27504" x="3948113" y="2370138"/>
          <p14:tracePt t="27513" x="3951288" y="2357438"/>
          <p14:tracePt t="27521" x="3956050" y="2354263"/>
          <p14:tracePt t="27528" x="3959225" y="2346325"/>
          <p14:tracePt t="27537" x="3963988" y="2338388"/>
          <p14:tracePt t="27544" x="3967163" y="2335213"/>
          <p14:tracePt t="27552" x="3967163" y="2330450"/>
          <p14:tracePt t="27559" x="3971925" y="2324100"/>
          <p14:tracePt t="27569" x="3975100" y="2319338"/>
          <p14:tracePt t="27575" x="3975100" y="2311400"/>
          <p14:tracePt t="27584" x="3979863" y="2311400"/>
          <p14:tracePt t="27591" x="3983038" y="2300288"/>
          <p14:tracePt t="27600" x="3983038" y="2292350"/>
          <p14:tracePt t="27607" x="3986213" y="2292350"/>
          <p14:tracePt t="27617" x="3986213" y="2284413"/>
          <p14:tracePt t="27623" x="3994150" y="2276475"/>
          <p14:tracePt t="27634" x="3998913" y="2265363"/>
          <p14:tracePt t="27640" x="4002088" y="2257425"/>
          <p14:tracePt t="27649" x="4002088" y="2249488"/>
          <p14:tracePt t="27656" x="4006850" y="2238375"/>
          <p14:tracePt t="27664" x="4010025" y="2230438"/>
          <p14:tracePt t="27672" x="4013200" y="2219325"/>
          <p14:tracePt t="27679" x="4021138" y="2211388"/>
          <p14:tracePt t="27688" x="4021138" y="2208213"/>
          <p14:tracePt t="27695" x="4025900" y="2203450"/>
          <p14:tracePt t="27704" x="4025900" y="2200275"/>
          <p14:tracePt t="27727" x="4029075" y="2195513"/>
          <p14:tracePt t="27791" x="4029075" y="2192338"/>
          <p14:tracePt t="27824" x="4033838" y="2187575"/>
          <p14:tracePt t="27831" x="4033838" y="2184400"/>
          <p14:tracePt t="27847" x="4037013" y="2181225"/>
          <p14:tracePt t="27856" x="4037013" y="2176463"/>
          <p14:tracePt t="27872" x="4037013" y="2168525"/>
          <p14:tracePt t="27888" x="4037013" y="2165350"/>
          <p14:tracePt t="27928" x="4040188" y="2160588"/>
          <p14:tracePt t="27936" x="4040188" y="2157413"/>
          <p14:tracePt t="27953" x="4040188" y="2149475"/>
          <p14:tracePt t="27970" x="4040188" y="2141538"/>
          <p14:tracePt t="27977" x="4040188" y="2130425"/>
          <p14:tracePt t="27986" x="4040188" y="2127250"/>
          <p14:tracePt t="28000" x="4040188" y="2119313"/>
          <p14:tracePt t="28007" x="4040188" y="2114550"/>
          <p14:tracePt t="28017" x="4040188" y="2111375"/>
          <p14:tracePt t="28023" x="4040188" y="2106613"/>
          <p14:tracePt t="28032" x="4040188" y="2103438"/>
          <p14:tracePt t="28040" x="4040188" y="2098675"/>
          <p14:tracePt t="28064" x="4040188" y="2095500"/>
          <p14:tracePt t="28680" x="4040188" y="2092325"/>
          <p14:tracePt t="28687" x="4040188" y="2087563"/>
          <p14:tracePt t="28968" x="4040188" y="2079625"/>
          <p14:tracePt t="29208" x="4044950" y="2076450"/>
          <p14:tracePt t="29839" x="4044950" y="2084388"/>
          <p14:tracePt t="29856" x="4044950" y="2095500"/>
          <p14:tracePt t="29873" x="4044950" y="2103438"/>
          <p14:tracePt t="29889" x="4044950" y="2106613"/>
          <p14:tracePt t="29895" x="4044950" y="2111375"/>
          <p14:tracePt t="29921" x="4044950" y="2114550"/>
          <p14:tracePt t="29936" x="4044950" y="2119313"/>
          <p14:tracePt t="29959" x="4044950" y="2127250"/>
          <p14:tracePt t="29984" x="4044950" y="2133600"/>
          <p14:tracePt t="29999" x="4044950" y="2146300"/>
          <p14:tracePt t="30008" x="4044950" y="2154238"/>
          <p14:tracePt t="30016" x="4044950" y="2157413"/>
          <p14:tracePt t="30024" x="4044950" y="2165350"/>
          <p14:tracePt t="30031" x="4044950" y="2173288"/>
          <p14:tracePt t="30041" x="4044950" y="2181225"/>
          <p14:tracePt t="30047" x="4037013" y="2195513"/>
          <p14:tracePt t="30056" x="4037013" y="2203450"/>
          <p14:tracePt t="30063" x="4033838" y="2214563"/>
          <p14:tracePt t="30072" x="4033838" y="2222500"/>
          <p14:tracePt t="30079" x="4033838" y="2230438"/>
          <p14:tracePt t="30088" x="4029075" y="2241550"/>
          <p14:tracePt t="30096" x="4029075" y="2254250"/>
          <p14:tracePt t="30104" x="4029075" y="2268538"/>
          <p14:tracePt t="30111" x="4025900" y="2281238"/>
          <p14:tracePt t="30120" x="4025900" y="2292350"/>
          <p14:tracePt t="30127" x="4025900" y="2303463"/>
          <p14:tracePt t="30136" x="4025900" y="2316163"/>
          <p14:tracePt t="30144" x="4025900" y="2327275"/>
          <p14:tracePt t="30153" x="4021138" y="2338388"/>
          <p14:tracePt t="30160" x="4021138" y="2351088"/>
          <p14:tracePt t="30169" x="4021138" y="2357438"/>
          <p14:tracePt t="30176" x="4021138" y="2365375"/>
          <p14:tracePt t="30183" x="4013200" y="2373313"/>
          <p14:tracePt t="30192" x="4013200" y="2389188"/>
          <p14:tracePt t="30200" x="4010025" y="2400300"/>
          <p14:tracePt t="30209" x="4010025" y="2411413"/>
          <p14:tracePt t="30216" x="4010025" y="2424113"/>
          <p14:tracePt t="30224" x="4006850" y="2435225"/>
          <p14:tracePt t="30231" x="4006850" y="2446338"/>
          <p14:tracePt t="30240" x="4006850" y="2459038"/>
          <p14:tracePt t="30247" x="4002088" y="2473325"/>
          <p14:tracePt t="30256" x="4002088" y="2481263"/>
          <p14:tracePt t="30263" x="4002088" y="2497138"/>
          <p14:tracePt t="30273" x="4002088" y="2513013"/>
          <p14:tracePt t="30279" x="4002088" y="2527300"/>
          <p14:tracePt t="30289" x="3994150" y="2535238"/>
          <p14:tracePt t="30295" x="3994150" y="2551113"/>
          <p14:tracePt t="30304" x="3990975" y="2559050"/>
          <p14:tracePt t="30311" x="3990975" y="2574925"/>
          <p14:tracePt t="30321" x="3990975" y="2581275"/>
          <p14:tracePt t="30328" x="3986213" y="2597150"/>
          <p14:tracePt t="30337" x="3986213" y="2605088"/>
          <p14:tracePt t="30343" x="3983038" y="2616200"/>
          <p14:tracePt t="30354" x="3983038" y="2624138"/>
          <p14:tracePt t="30359" x="3975100" y="2632075"/>
          <p14:tracePt t="30366" x="3971925" y="2643188"/>
          <p14:tracePt t="30376" x="3971925" y="2651125"/>
          <p14:tracePt t="30386" x="3971925" y="2659063"/>
          <p14:tracePt t="30392" x="3967163" y="2670175"/>
          <p14:tracePt t="30400" x="3963988" y="2674938"/>
          <p14:tracePt t="30408" x="3963988" y="2682875"/>
          <p14:tracePt t="30415" x="3959225" y="2689225"/>
          <p14:tracePt t="30424" x="3956050" y="2705100"/>
          <p14:tracePt t="30431" x="3948113" y="2713038"/>
          <p14:tracePt t="30441" x="3944938" y="2724150"/>
          <p14:tracePt t="30447" x="3940175" y="2732088"/>
          <p14:tracePt t="30456" x="3937000" y="2736850"/>
          <p14:tracePt t="30463" x="3932238" y="2743200"/>
          <p14:tracePt t="30472" x="3929063" y="2747963"/>
          <p14:tracePt t="30479" x="3924300" y="2755900"/>
          <p14:tracePt t="30489" x="3921125" y="2759075"/>
          <p14:tracePt t="30496" x="3917950" y="2763838"/>
          <p14:tracePt t="30504" x="3917950" y="2774950"/>
          <p14:tracePt t="30511" x="3913188" y="2778125"/>
          <p14:tracePt t="30521" x="3910013" y="2782888"/>
          <p14:tracePt t="30527" x="3905250" y="2786063"/>
          <p14:tracePt t="30544" x="3902075" y="2790825"/>
          <p14:tracePt t="30554" x="3902075" y="2794000"/>
          <p14:tracePt t="30560" x="3902075" y="2798763"/>
          <p14:tracePt t="30568" x="3902075" y="2801938"/>
          <p14:tracePt t="30576" x="3897313" y="2805113"/>
          <p14:tracePt t="30601" x="3894138" y="2809875"/>
          <p14:tracePt t="30615" x="3894138" y="2813050"/>
          <p14:tracePt t="30631" x="3890963" y="2813050"/>
          <p14:tracePt t="30647" x="3886200" y="2817813"/>
          <p14:tracePt t="30673" x="3883025" y="2817813"/>
          <p14:tracePt t="30704" x="3878263" y="2817813"/>
          <p14:tracePt t="30751" x="3870325" y="2817813"/>
          <p14:tracePt t="30759" x="3867150" y="2820988"/>
          <p14:tracePt t="30769" x="3863975" y="2820988"/>
          <p14:tracePt t="30777" x="3856038" y="2828925"/>
          <p14:tracePt t="30784" x="3843338" y="2828925"/>
          <p14:tracePt t="30792" x="3836988" y="2828925"/>
          <p14:tracePt t="30799" x="3821113" y="2832100"/>
          <p14:tracePt t="30808" x="3813175" y="2836863"/>
          <p14:tracePt t="30815" x="3797300" y="2836863"/>
          <p14:tracePt t="30824" x="3794125" y="2836863"/>
          <p14:tracePt t="30831" x="3786188" y="2836863"/>
          <p14:tracePt t="30841" x="3778250" y="2840038"/>
          <p14:tracePt t="30847" x="3775075" y="2840038"/>
          <p14:tracePt t="30856" x="3762375" y="2844800"/>
          <p14:tracePt t="30872" x="3759200" y="2844800"/>
          <p14:tracePt t="30879" x="3756025" y="2844800"/>
          <p14:tracePt t="30896" x="3748088" y="2847975"/>
          <p14:tracePt t="30905" x="3743325" y="2847975"/>
          <p14:tracePt t="30911" x="3735388" y="2855913"/>
          <p14:tracePt t="30921" x="3732213" y="2859088"/>
          <p14:tracePt t="30927" x="3721100" y="2859088"/>
          <p14:tracePt t="30938" x="3705225" y="2859088"/>
          <p14:tracePt t="30944" x="3697288" y="2859088"/>
          <p14:tracePt t="30953" x="3681413" y="2859088"/>
          <p14:tracePt t="30960" x="3673475" y="2859088"/>
          <p14:tracePt t="30968" x="3667125" y="2859088"/>
          <p14:tracePt t="30989" x="3662363" y="2863850"/>
          <p14:tracePt t="31001" x="3662363" y="2867025"/>
          <p14:tracePt t="31009" x="3662363" y="2874963"/>
          <p14:tracePt t="31015" x="3681413" y="2890838"/>
          <p14:tracePt t="31024" x="3724275" y="2909888"/>
          <p14:tracePt t="31031" x="3783013" y="2940050"/>
          <p14:tracePt t="31041" x="3829050" y="2960688"/>
          <p14:tracePt t="31047" x="3894138" y="2982913"/>
          <p14:tracePt t="31057" x="3967163" y="2995613"/>
          <p14:tracePt t="31064" x="4048125" y="3017838"/>
          <p14:tracePt t="31073" x="4121150" y="3025775"/>
          <p14:tracePt t="31079" x="4160838" y="3033713"/>
          <p14:tracePt t="31088" x="4164013" y="3033713"/>
          <p14:tracePt t="31143" x="4160838" y="3028950"/>
          <p14:tracePt t="31152" x="4144963" y="3014663"/>
          <p14:tracePt t="31159" x="4121150" y="3001963"/>
          <p14:tracePt t="31168" x="4090988" y="2982913"/>
          <p14:tracePt t="31177" x="4048125" y="2963863"/>
          <p14:tracePt t="31185" x="4029075" y="2952750"/>
          <p14:tracePt t="31192" x="4006850" y="2944813"/>
          <p14:tracePt t="31215" x="3998913" y="2944813"/>
          <p14:tracePt t="31256" x="4002088" y="2944813"/>
          <p14:tracePt t="31264" x="4010025" y="2944813"/>
          <p14:tracePt t="31272" x="4033838" y="2947988"/>
          <p14:tracePt t="31281" x="4040188" y="2947988"/>
          <p14:tracePt t="31290" x="4064000" y="2955925"/>
          <p14:tracePt t="31297" x="4071938" y="2955925"/>
          <p14:tracePt t="31305" x="4075113" y="2960688"/>
          <p14:tracePt t="31880" x="4079875" y="2955925"/>
          <p14:tracePt t="31936" x="4083050" y="2952750"/>
          <p14:tracePt t="31976" x="4087813" y="2952750"/>
          <p14:tracePt t="32072" x="4087813" y="2947988"/>
          <p14:tracePt t="32328" x="4087813" y="2944813"/>
          <p14:tracePt t="32767" x="4098925" y="2940050"/>
          <p14:tracePt t="32776" x="4114800" y="2940050"/>
          <p14:tracePt t="32784" x="4133850" y="2940050"/>
          <p14:tracePt t="32793" x="4156075" y="2940050"/>
          <p14:tracePt t="32799" x="4195763" y="2944813"/>
          <p14:tracePt t="32808" x="4233863" y="2952750"/>
          <p14:tracePt t="32816" x="4271963" y="2955925"/>
          <p14:tracePt t="32825" x="4325938" y="2963863"/>
          <p14:tracePt t="32832" x="4392613" y="2971800"/>
          <p14:tracePt t="32841" x="4427538" y="2971800"/>
          <p14:tracePt t="32848" x="4484688" y="2979738"/>
          <p14:tracePt t="32856" x="4538663" y="2982913"/>
          <p14:tracePt t="32863" x="4568825" y="2990850"/>
          <p14:tracePt t="32872" x="4616450" y="2998788"/>
          <p14:tracePt t="32880" x="4651375" y="3001963"/>
          <p14:tracePt t="32890" x="4689475" y="3009900"/>
          <p14:tracePt t="32896" x="4738688" y="3022600"/>
          <p14:tracePt t="32906" x="4786313" y="3036888"/>
          <p14:tracePt t="32912" x="4824413" y="3049588"/>
          <p14:tracePt t="32920" x="4870450" y="3063875"/>
          <p14:tracePt t="32928" x="4929188" y="3076575"/>
          <p14:tracePt t="32938" x="4983163" y="3082925"/>
          <p14:tracePt t="32945" x="5064125" y="3106738"/>
          <p14:tracePt t="32953" x="5121275" y="3122613"/>
          <p14:tracePt t="32961" x="5183188" y="3125788"/>
          <p14:tracePt t="32967" x="5268913" y="3141663"/>
          <p14:tracePt t="32977" x="5337175" y="3149600"/>
          <p14:tracePt t="32990" x="5410200" y="3157538"/>
          <p14:tracePt t="32993" x="5484813" y="3157538"/>
          <p14:tracePt t="33000" x="5546725" y="3157538"/>
          <p14:tracePt t="33009" x="5600700" y="3157538"/>
          <p14:tracePt t="33016" x="5673725" y="3157538"/>
          <p14:tracePt t="33024" x="5743575" y="3157538"/>
          <p14:tracePt t="33031" x="5824538" y="3157538"/>
          <p14:tracePt t="33040" x="5905500" y="3157538"/>
          <p14:tracePt t="33048" x="5967413" y="3157538"/>
          <p14:tracePt t="33057" x="6040438" y="3157538"/>
          <p14:tracePt t="33064" x="6094413" y="3157538"/>
          <p14:tracePt t="33073" x="6156325" y="3157538"/>
          <p14:tracePt t="33080" x="6221413" y="3157538"/>
          <p14:tracePt t="33089" x="6291263" y="3152775"/>
          <p14:tracePt t="33096" x="6356350" y="3152775"/>
          <p14:tracePt t="33106" x="6402388" y="3152775"/>
          <p14:tracePt t="33112" x="6480175" y="3152775"/>
          <p14:tracePt t="33120" x="6553200" y="3152775"/>
          <p14:tracePt t="33129" x="6626225" y="3152775"/>
          <p14:tracePt t="33136" x="6688138" y="3152775"/>
          <p14:tracePt t="33144" x="6750050" y="3152775"/>
          <p14:tracePt t="33151" x="6823075" y="3152775"/>
          <p14:tracePt t="33161" x="6892925" y="3152775"/>
          <p14:tracePt t="33168" x="6985000" y="3144838"/>
          <p14:tracePt t="33177" x="7059613" y="3130550"/>
          <p14:tracePt t="33184" x="7140575" y="3125788"/>
          <p14:tracePt t="33193" x="7213600" y="3117850"/>
          <p14:tracePt t="33199" x="7294563" y="3103563"/>
          <p14:tracePt t="33208" x="7375525" y="3087688"/>
          <p14:tracePt t="33216" x="7440613" y="3071813"/>
          <p14:tracePt t="33226" x="7521575" y="3055938"/>
          <p14:tracePt t="33232" x="7567613" y="3044825"/>
          <p14:tracePt t="33241" x="7607300" y="3036888"/>
          <p14:tracePt t="33248" x="7645400" y="3033713"/>
          <p14:tracePt t="33256" x="7664450" y="3025775"/>
          <p14:tracePt t="33263" x="7696200" y="3022600"/>
          <p14:tracePt t="33274" x="7710488" y="3014663"/>
          <p14:tracePt t="33280" x="7731125" y="3009900"/>
          <p14:tracePt t="33290" x="7745413" y="3006725"/>
          <p14:tracePt t="33296" x="7764463" y="2998788"/>
          <p14:tracePt t="33305" x="7788275" y="2990850"/>
          <p14:tracePt t="33313" x="7807325" y="2982913"/>
          <p14:tracePt t="33320" x="7823200" y="2974975"/>
          <p14:tracePt t="33329" x="7861300" y="2963863"/>
          <p14:tracePt t="33339" x="7885113" y="2944813"/>
          <p14:tracePt t="33345" x="7907338" y="2925763"/>
          <p14:tracePt t="33353" x="7939088" y="2909888"/>
          <p14:tracePt t="33361" x="7969250" y="2882900"/>
          <p14:tracePt t="33367" x="7993063" y="2863850"/>
          <p14:tracePt t="33376" x="8015288" y="2847975"/>
          <p14:tracePt t="33384" x="8035925" y="2825750"/>
          <p14:tracePt t="33393" x="8058150" y="2798763"/>
          <p14:tracePt t="33400" x="8074025" y="2782888"/>
          <p14:tracePt t="33409" x="8085138" y="2767013"/>
          <p14:tracePt t="33416" x="8093075" y="2759075"/>
          <p14:tracePt t="33424" x="8101013" y="2747963"/>
          <p14:tracePt t="33431" x="8101013" y="2743200"/>
          <p14:tracePt t="33441" x="8104188" y="2740025"/>
          <p14:tracePt t="33448" x="8108950" y="2736850"/>
          <p14:tracePt t="33457" x="8108950" y="2732088"/>
          <p14:tracePt t="33464" x="8112125" y="2724150"/>
          <p14:tracePt t="33474" x="8112125" y="2716213"/>
          <p14:tracePt t="33479" x="8116888" y="2709863"/>
          <p14:tracePt t="33489" x="8120063" y="2697163"/>
          <p14:tracePt t="33495" x="8120063" y="2682875"/>
          <p14:tracePt t="33507" x="8124825" y="2674938"/>
          <p14:tracePt t="33512" x="8131175" y="2659063"/>
          <p14:tracePt t="33520" x="8131175" y="2651125"/>
          <p14:tracePt t="33528" x="8131175" y="2643188"/>
          <p14:tracePt t="33538" x="8135938" y="2632075"/>
          <p14:tracePt t="33544" x="8135938" y="2624138"/>
          <p14:tracePt t="33551" x="8135938" y="2616200"/>
          <p14:tracePt t="33561" x="8135938" y="2608263"/>
          <p14:tracePt t="33568" x="8135938" y="2597150"/>
          <p14:tracePt t="33584" x="8135938" y="2586038"/>
          <p14:tracePt t="33593" x="8135938" y="2574925"/>
          <p14:tracePt t="33599" x="8135938" y="2566988"/>
          <p14:tracePt t="33608" x="8139113" y="2562225"/>
          <p14:tracePt t="33616" x="8139113" y="2554288"/>
          <p14:tracePt t="33625" x="8139113" y="2547938"/>
          <p14:tracePt t="33632" x="8139113" y="2532063"/>
          <p14:tracePt t="33641" x="8143875" y="2524125"/>
          <p14:tracePt t="33648" x="8147050" y="2519363"/>
          <p14:tracePt t="33656" x="8147050" y="2516188"/>
          <p14:tracePt t="33663" x="8147050" y="2508250"/>
          <p14:tracePt t="33674" x="8151813" y="2497138"/>
          <p14:tracePt t="33680" x="8154988" y="2492375"/>
          <p14:tracePt t="33690" x="8154988" y="2489200"/>
          <p14:tracePt t="33696" x="8154988" y="2486025"/>
          <p14:tracePt t="33707" x="8158163" y="2481263"/>
          <p14:tracePt t="33720" x="8158163" y="2478088"/>
          <p14:tracePt t="33729" x="8162925" y="2478088"/>
          <p14:tracePt t="34072" x="8162925" y="2465388"/>
          <p14:tracePt t="34080" x="8162925" y="2462213"/>
          <p14:tracePt t="34089" x="8162925" y="2459038"/>
          <p14:tracePt t="34097" x="8158163" y="2454275"/>
          <p14:tracePt t="34113" x="8158163" y="2451100"/>
          <p14:tracePt t="34121" x="8154988" y="2446338"/>
          <p14:tracePt t="34136" x="8151813" y="2443163"/>
          <p14:tracePt t="34145" x="8147050" y="2443163"/>
          <p14:tracePt t="34152" x="8139113" y="2435225"/>
          <p14:tracePt t="34162" x="8135938" y="2435225"/>
          <p14:tracePt t="34169" x="8116888" y="2432050"/>
          <p14:tracePt t="34177" x="8108950" y="2424113"/>
          <p14:tracePt t="34185" x="8093075" y="2419350"/>
          <p14:tracePt t="34192" x="8074025" y="2416175"/>
          <p14:tracePt t="34200" x="8062913" y="2408238"/>
          <p14:tracePt t="34209" x="8043863" y="2400300"/>
          <p14:tracePt t="34217" x="8020050" y="2389188"/>
          <p14:tracePt t="34226" x="7988300" y="2378075"/>
          <p14:tracePt t="34233" x="7974013" y="2365375"/>
          <p14:tracePt t="34241" x="7954963" y="2354263"/>
          <p14:tracePt t="34247" x="7931150" y="2343150"/>
          <p14:tracePt t="34257" x="7907338" y="2327275"/>
          <p14:tracePt t="34264" x="7885113" y="2316163"/>
          <p14:tracePt t="34273" x="7861300" y="2295525"/>
          <p14:tracePt t="34280" x="7839075" y="2284413"/>
          <p14:tracePt t="34290" x="7831138" y="2281238"/>
          <p14:tracePt t="34297" x="7815263" y="2273300"/>
          <p14:tracePt t="34304" x="7804150" y="2265363"/>
          <p14:tracePt t="34312" x="7799388" y="2265363"/>
          <p14:tracePt t="34322" x="7791450" y="2257425"/>
          <p14:tracePt t="34329" x="7788275" y="2257425"/>
          <p14:tracePt t="34345" x="7785100" y="2254250"/>
          <p14:tracePt t="34377" x="7777163" y="2249488"/>
          <p14:tracePt t="34393" x="7772400" y="2249488"/>
          <p14:tracePt t="34400" x="7769225" y="2249488"/>
          <p14:tracePt t="34409" x="7761288" y="2246313"/>
          <p14:tracePt t="34416" x="7745413" y="2246313"/>
          <p14:tracePt t="34425" x="7742238" y="2241550"/>
          <p14:tracePt t="34431" x="7731125" y="2241550"/>
          <p14:tracePt t="34441" x="7715250" y="2238375"/>
          <p14:tracePt t="34448" x="7699375" y="2230438"/>
          <p14:tracePt t="34458" x="7683500" y="2227263"/>
          <p14:tracePt t="34464" x="7677150" y="2222500"/>
          <p14:tracePt t="34474" x="7664450" y="2222500"/>
          <p14:tracePt t="34488" x="7661275" y="2222500"/>
          <p14:tracePt t="34552" x="7669213" y="2230438"/>
          <p14:tracePt t="34560" x="7672388" y="2230438"/>
          <p14:tracePt t="34568" x="7680325" y="2238375"/>
          <p14:tracePt t="34577" x="7688263" y="2238375"/>
          <p14:tracePt t="34585" x="7691438" y="2241550"/>
          <p14:tracePt t="34592" x="7696200" y="2246313"/>
          <p14:tracePt t="34609" x="7699375" y="2246313"/>
          <p14:tracePt t="34680" x="7704138" y="2246313"/>
          <p14:tracePt t="34697" x="7710488" y="2246313"/>
          <p14:tracePt t="34705" x="7726363" y="2246313"/>
          <p14:tracePt t="34712" x="7742238" y="2246313"/>
          <p14:tracePt t="34721" x="7777163" y="2246313"/>
          <p14:tracePt t="34729" x="7812088" y="2246313"/>
          <p14:tracePt t="34737" x="7866063" y="2246313"/>
          <p14:tracePt t="34745" x="7920038" y="2246313"/>
          <p14:tracePt t="34753" x="7966075" y="2246313"/>
          <p14:tracePt t="34761" x="8001000" y="2246313"/>
          <p14:tracePt t="34767" x="8031163" y="2246313"/>
          <p14:tracePt t="34777" x="8043863" y="2246313"/>
          <p14:tracePt t="34784" x="8054975" y="2241550"/>
          <p14:tracePt t="34840" x="8058150" y="2238375"/>
          <p14:tracePt t="34848" x="8058150" y="2235200"/>
          <p14:tracePt t="34857" x="8058150" y="2227263"/>
          <p14:tracePt t="34864" x="8058150" y="2222500"/>
          <p14:tracePt t="34872" x="8058150" y="2214563"/>
          <p14:tracePt t="34880" x="8054975" y="2211388"/>
          <p14:tracePt t="34888" x="8050213" y="2208213"/>
          <p14:tracePt t="34897" x="8047038" y="2203450"/>
          <p14:tracePt t="34914" x="8047038" y="2200275"/>
          <p14:tracePt t="35024" x="8047038" y="2195513"/>
          <p14:tracePt t="35042" x="8047038" y="2192338"/>
          <p14:tracePt t="35048" x="8047038" y="2187575"/>
          <p14:tracePt t="35064" x="8047038" y="2181225"/>
          <p14:tracePt t="35081" x="8047038" y="2168525"/>
          <p14:tracePt t="35104" x="8047038" y="2165350"/>
          <p14:tracePt t="35112" x="8047038" y="2160588"/>
          <p14:tracePt t="35121" x="8047038" y="2157413"/>
          <p14:tracePt t="35137" x="8043863" y="2154238"/>
          <p14:tracePt t="35145" x="8043863" y="2149475"/>
          <p14:tracePt t="35161" x="8039100" y="2146300"/>
          <p14:tracePt t="35177" x="8035925" y="2141538"/>
          <p14:tracePt t="35193" x="8023225" y="2133600"/>
          <p14:tracePt t="35209" x="8020050" y="2130425"/>
          <p14:tracePt t="35216" x="8012113" y="2127250"/>
          <p14:tracePt t="35242" x="8008938" y="2127250"/>
          <p14:tracePt t="35248" x="8004175" y="2122488"/>
          <p14:tracePt t="35257" x="8001000" y="2119313"/>
          <p14:tracePt t="35265" x="7993063" y="2119313"/>
          <p14:tracePt t="35272" x="7988300" y="2114550"/>
          <p14:tracePt t="35280" x="7981950" y="2111375"/>
          <p14:tracePt t="35289" x="7974013" y="2106613"/>
          <p14:tracePt t="35297" x="7961313" y="2103438"/>
          <p14:tracePt t="35307" x="7947025" y="2092325"/>
          <p14:tracePt t="35313" x="7931150" y="2084388"/>
          <p14:tracePt t="35321" x="7915275" y="2071688"/>
          <p14:tracePt t="35329" x="7904163" y="2068513"/>
          <p14:tracePt t="35336" x="7893050" y="2065338"/>
          <p14:tracePt t="35345" x="7885113" y="2057400"/>
          <p14:tracePt t="35353" x="7874000" y="2052638"/>
          <p14:tracePt t="35361" x="7869238" y="2049463"/>
          <p14:tracePt t="35368" x="7866063" y="2049463"/>
          <p14:tracePt t="35384" x="7861300" y="2049463"/>
          <p14:tracePt t="35432" x="7858125" y="2049463"/>
          <p14:tracePt t="35464" x="7850188" y="2049463"/>
          <p14:tracePt t="35472" x="7842250" y="2049463"/>
          <p14:tracePt t="35481" x="7839075" y="2049463"/>
          <p14:tracePt t="35489" x="7820025" y="2044700"/>
          <p14:tracePt t="35497" x="7812088" y="2044700"/>
          <p14:tracePt t="35504" x="7796213" y="2041525"/>
          <p14:tracePt t="35513" x="7788275" y="2041525"/>
          <p14:tracePt t="35520" x="7772400" y="2041525"/>
          <p14:tracePt t="35529" x="7758113" y="2033588"/>
          <p14:tracePt t="35536" x="7750175" y="2033588"/>
          <p14:tracePt t="35552" x="7745413" y="2033588"/>
          <p14:tracePt t="35568" x="7742238" y="2033588"/>
          <p14:tracePt t="35584" x="7737475" y="2033588"/>
          <p14:tracePt t="35600" x="7734300" y="2033588"/>
          <p14:tracePt t="35616" x="7731125" y="2038350"/>
          <p14:tracePt t="35632" x="7731125" y="2041525"/>
          <p14:tracePt t="35673" x="7726363" y="2041525"/>
          <p14:tracePt t="35712" x="7718425" y="2049463"/>
          <p14:tracePt t="35720" x="7710488" y="2049463"/>
          <p14:tracePt t="35729" x="7704138" y="2049463"/>
          <p14:tracePt t="35736" x="7691438" y="2049463"/>
          <p14:tracePt t="35745" x="7683500" y="2049463"/>
          <p14:tracePt t="35752" x="7669213" y="2049463"/>
          <p14:tracePt t="35761" x="7661275" y="2049463"/>
          <p14:tracePt t="35768" x="7653338" y="2049463"/>
          <p14:tracePt t="35777" x="7650163" y="2049463"/>
          <p14:tracePt t="35784" x="7645400" y="2049463"/>
          <p14:tracePt t="35793" x="7642225" y="2049463"/>
          <p14:tracePt t="35800" x="7637463" y="2049463"/>
          <p14:tracePt t="35809" x="7634288" y="2052638"/>
          <p14:tracePt t="35832" x="7629525" y="2057400"/>
          <p14:tracePt t="35843" x="7626350" y="2057400"/>
          <p14:tracePt t="35856" x="7618413" y="2057400"/>
          <p14:tracePt t="35872" x="7615238" y="2057400"/>
          <p14:tracePt t="35881" x="7610475" y="2057400"/>
          <p14:tracePt t="35892" x="7607300" y="2057400"/>
          <p14:tracePt t="35897" x="7599363" y="2065338"/>
          <p14:tracePt t="35904" x="7588250" y="2065338"/>
          <p14:tracePt t="35913" x="7583488" y="2065338"/>
          <p14:tracePt t="35920" x="7575550" y="2065338"/>
          <p14:tracePt t="35929" x="7567613" y="2065338"/>
          <p14:tracePt t="35936" x="7564438" y="2065338"/>
          <p14:tracePt t="35945" x="7561263" y="2065338"/>
          <p14:tracePt t="35952" x="7553325" y="2065338"/>
          <p14:tracePt t="35961" x="7548563" y="2068513"/>
          <p14:tracePt t="35978" x="7545388" y="2068513"/>
          <p14:tracePt t="36009" x="7540625" y="2071688"/>
          <p14:tracePt t="36025" x="7537450" y="2071688"/>
          <p14:tracePt t="36041" x="7534275" y="2076450"/>
          <p14:tracePt t="36049" x="7534275" y="2079625"/>
          <p14:tracePt t="36056" x="7529513" y="2079625"/>
          <p14:tracePt t="36065" x="7526338" y="2084388"/>
          <p14:tracePt t="36072" x="7521575" y="2087563"/>
          <p14:tracePt t="36081" x="7521575" y="2092325"/>
          <p14:tracePt t="36088" x="7518400" y="2095500"/>
          <p14:tracePt t="36113" x="7513638" y="2098675"/>
          <p14:tracePt t="36145" x="7510463" y="2103438"/>
          <p14:tracePt t="36417" x="7510463" y="2106613"/>
          <p14:tracePt t="36441" x="7510463" y="2111375"/>
          <p14:tracePt t="36488" x="7510463" y="2114550"/>
          <p14:tracePt t="36513" x="7513638" y="2114550"/>
          <p14:tracePt t="36520" x="7518400" y="2119313"/>
          <p14:tracePt t="36552" x="7521575" y="2122488"/>
          <p14:tracePt t="36577" x="7526338" y="2127250"/>
          <p14:tracePt t="36609" x="7529513" y="2127250"/>
          <p14:tracePt t="36625" x="7534275" y="2130425"/>
          <p14:tracePt t="36633" x="7537450" y="2130425"/>
          <p14:tracePt t="36641" x="7540625" y="2130425"/>
          <p14:tracePt t="36649" x="7545388" y="2133600"/>
          <p14:tracePt t="36657" x="7548563" y="2133600"/>
          <p14:tracePt t="36666" x="7553325" y="2138363"/>
          <p14:tracePt t="36673" x="7561263" y="2138363"/>
          <p14:tracePt t="36681" x="7564438" y="2138363"/>
          <p14:tracePt t="36689" x="7572375" y="2138363"/>
          <p14:tracePt t="36697" x="7575550" y="2141538"/>
          <p14:tracePt t="36705" x="7580313" y="2141538"/>
          <p14:tracePt t="36713" x="7583488" y="2141538"/>
          <p14:tracePt t="36720" x="7588250" y="2141538"/>
          <p14:tracePt t="36865" x="7591425" y="2146300"/>
          <p14:tracePt t="36873" x="7596188" y="2146300"/>
          <p14:tracePt t="36897" x="7599363" y="2146300"/>
          <p14:tracePt t="36904" x="7602538" y="2149475"/>
          <p14:tracePt t="36913" x="7607300" y="2149475"/>
          <p14:tracePt t="36920" x="7615238" y="2157413"/>
          <p14:tracePt t="36937" x="7618413" y="2157413"/>
          <p14:tracePt t="36945" x="7623175" y="2157413"/>
          <p14:tracePt t="36953" x="7634288" y="2160588"/>
          <p14:tracePt t="36963" x="7642225" y="2160588"/>
          <p14:tracePt t="36969" x="7656513" y="2168525"/>
          <p14:tracePt t="36977" x="7669213" y="2168525"/>
          <p14:tracePt t="36993" x="7710488" y="2184400"/>
          <p14:tracePt t="37000" x="7734300" y="2192338"/>
          <p14:tracePt t="37010" x="7750175" y="2195513"/>
          <p14:tracePt t="37017" x="7769225" y="2200275"/>
          <p14:tracePt t="37024" x="7785100" y="2200275"/>
          <p14:tracePt t="37033" x="7788275" y="2200275"/>
          <p14:tracePt t="37041" x="7791450" y="2200275"/>
          <p14:tracePt t="37137" x="7796213" y="2200275"/>
          <p14:tracePt t="37192" x="7799388" y="2200275"/>
          <p14:tracePt t="37201" x="7804150" y="2200275"/>
          <p14:tracePt t="37209" x="7807325" y="2200275"/>
          <p14:tracePt t="37217" x="7815263" y="2200275"/>
          <p14:tracePt t="37224" x="7823200" y="2195513"/>
          <p14:tracePt t="37233" x="7826375" y="2195513"/>
          <p14:tracePt t="37241" x="7834313" y="2195513"/>
          <p14:tracePt t="37249" x="7847013" y="2192338"/>
          <p14:tracePt t="37257" x="7853363" y="2187575"/>
          <p14:tracePt t="37265" x="7858125" y="2187575"/>
          <p14:tracePt t="37272" x="7861300" y="2184400"/>
          <p14:tracePt t="37288" x="7869238" y="2181225"/>
          <p14:tracePt t="37297" x="7874000" y="2181225"/>
          <p14:tracePt t="37313" x="7877175" y="2176463"/>
          <p14:tracePt t="37321" x="7885113" y="2176463"/>
          <p14:tracePt t="37329" x="7888288" y="2176463"/>
          <p14:tracePt t="37337" x="7900988" y="2173288"/>
          <p14:tracePt t="37345" x="7904163" y="2173288"/>
          <p14:tracePt t="37353" x="7912100" y="2173288"/>
          <p14:tracePt t="37361" x="7923213" y="2173288"/>
          <p14:tracePt t="37369" x="7934325" y="2173288"/>
          <p14:tracePt t="37377" x="7942263" y="2173288"/>
          <p14:tracePt t="37385" x="7950200" y="2173288"/>
          <p14:tracePt t="37393" x="7961313" y="2173288"/>
          <p14:tracePt t="37400" x="7966075" y="2173288"/>
          <p14:tracePt t="37425" x="7969250" y="2173288"/>
          <p14:tracePt t="37529" x="7974013" y="2173288"/>
          <p14:tracePt t="37545" x="7977188" y="2173288"/>
          <p14:tracePt t="37552" x="7981950" y="2173288"/>
          <p14:tracePt t="37562" x="7985125" y="2173288"/>
          <p14:tracePt t="37568" x="7988300" y="2173288"/>
          <p14:tracePt t="37578" x="7996238" y="2168525"/>
          <p14:tracePt t="37593" x="8001000" y="2165350"/>
          <p14:tracePt t="37624" x="8004175" y="2165350"/>
          <p14:tracePt t="37697" x="8004175" y="2160588"/>
          <p14:tracePt t="37753" x="8008938" y="2157413"/>
          <p14:tracePt t="37785" x="8012113" y="2154238"/>
          <p14:tracePt t="38081" x="8015288" y="2154238"/>
          <p14:tracePt t="38089" x="8015288" y="2160588"/>
          <p14:tracePt t="38098" x="8015288" y="2165350"/>
          <p14:tracePt t="38104" x="8015288" y="2173288"/>
          <p14:tracePt t="38113" x="8020050" y="2181225"/>
          <p14:tracePt t="38120" x="8020050" y="2192338"/>
          <p14:tracePt t="38129" x="8023225" y="2200275"/>
          <p14:tracePt t="38136" x="8023225" y="2208213"/>
          <p14:tracePt t="38145" x="8023225" y="2222500"/>
          <p14:tracePt t="38153" x="8023225" y="2238375"/>
          <p14:tracePt t="38162" x="8023225" y="2249488"/>
          <p14:tracePt t="38168" x="8023225" y="2262188"/>
          <p14:tracePt t="38178" x="8023225" y="2273300"/>
          <p14:tracePt t="38184" x="8023225" y="2284413"/>
          <p14:tracePt t="38192" x="8023225" y="2292350"/>
          <p14:tracePt t="38201" x="8023225" y="2300288"/>
          <p14:tracePt t="38211" x="8020050" y="2311400"/>
          <p14:tracePt t="38218" x="8020050" y="2316163"/>
          <p14:tracePt t="38228" x="8015288" y="2319338"/>
          <p14:tracePt t="38233" x="8012113" y="2327275"/>
          <p14:tracePt t="38240" x="8012113" y="2330450"/>
          <p14:tracePt t="38249" x="8001000" y="2338388"/>
          <p14:tracePt t="38257" x="7996238" y="2343150"/>
          <p14:tracePt t="38266" x="7996238" y="2346325"/>
          <p14:tracePt t="38272" x="7993063" y="2354263"/>
          <p14:tracePt t="38281" x="7985125" y="2365375"/>
          <p14:tracePt t="38288" x="7985125" y="2370138"/>
          <p14:tracePt t="38297" x="7981950" y="2378075"/>
          <p14:tracePt t="38304" x="7977188" y="2381250"/>
          <p14:tracePt t="38321" x="7977188" y="2389188"/>
          <p14:tracePt t="38345" x="7974013" y="2392363"/>
          <p14:tracePt t="38361" x="7974013" y="2397125"/>
          <p14:tracePt t="38378" x="7969250" y="2400300"/>
          <p14:tracePt t="38409" x="7969250" y="2405063"/>
          <p14:tracePt t="38434" x="7969250" y="2408238"/>
          <p14:tracePt t="38442" x="7966075" y="2411413"/>
          <p14:tracePt t="38456" x="7961313" y="2411413"/>
          <p14:tracePt t="38466" x="7961313" y="2416175"/>
          <p14:tracePt t="38481" x="7961313" y="2424113"/>
          <p14:tracePt t="38488" x="7958138" y="2424113"/>
          <p14:tracePt t="38505" x="7954963" y="2427288"/>
          <p14:tracePt t="38513" x="7950200" y="2427288"/>
          <p14:tracePt t="38520" x="7950200" y="2432050"/>
          <p14:tracePt t="38546" x="7947025" y="2432050"/>
          <p14:tracePt t="38736" x="7950200" y="2432050"/>
          <p14:tracePt t="38745" x="7969250" y="2432050"/>
          <p14:tracePt t="38753" x="7977188" y="2432050"/>
          <p14:tracePt t="38762" x="7981950" y="2427288"/>
          <p14:tracePt t="38769" x="7993063" y="2424113"/>
          <p14:tracePt t="38776" x="8001000" y="2419350"/>
          <p14:tracePt t="38786" x="8008938" y="2419350"/>
          <p14:tracePt t="38792" x="8020050" y="2411413"/>
          <p14:tracePt t="38801" x="8023225" y="2408238"/>
          <p14:tracePt t="38810" x="8027988" y="2408238"/>
          <p14:tracePt t="38818" x="8035925" y="2408238"/>
          <p14:tracePt t="38826" x="8039100" y="2408238"/>
          <p14:tracePt t="38833" x="8043863" y="2405063"/>
          <p14:tracePt t="38849" x="8047038" y="2400300"/>
          <p14:tracePt t="38856" x="8050213" y="2400300"/>
          <p14:tracePt t="38867" x="8054975" y="2400300"/>
          <p14:tracePt t="38873" x="8058150" y="2400300"/>
          <p14:tracePt t="38882" x="8062913" y="2400300"/>
          <p14:tracePt t="38888" x="8066088" y="2400300"/>
          <p14:tracePt t="38897" x="8070850" y="2400300"/>
          <p14:tracePt t="38904" x="8074025" y="2397125"/>
          <p14:tracePt t="38913" x="8077200" y="2397125"/>
          <p14:tracePt t="38930" x="8081963" y="2397125"/>
          <p14:tracePt t="38968" x="8081963" y="2392363"/>
          <p14:tracePt t="38994" x="8081963" y="2389188"/>
          <p14:tracePt t="39001" x="8081963" y="2384425"/>
          <p14:tracePt t="39009" x="8081963" y="2381250"/>
          <p14:tracePt t="39017" x="8081963" y="2378075"/>
          <p14:tracePt t="39034" x="8077200" y="2373313"/>
          <p14:tracePt t="39072" x="8077200" y="2370138"/>
          <p14:tracePt t="39112" x="8077200" y="2365375"/>
          <p14:tracePt t="39129" x="8077200" y="2362200"/>
          <p14:tracePt t="39136" x="8077200" y="2357438"/>
          <p14:tracePt t="39146" x="8077200" y="2354263"/>
          <p14:tracePt t="39153" x="8074025" y="2351088"/>
          <p14:tracePt t="39163" x="8066088" y="2343150"/>
          <p14:tracePt t="39169" x="8062913" y="2335213"/>
          <p14:tracePt t="39177" x="8058150" y="2330450"/>
          <p14:tracePt t="39186" x="8054975" y="2327275"/>
          <p14:tracePt t="39192" x="8047038" y="2316163"/>
          <p14:tracePt t="39201" x="8043863" y="2316163"/>
          <p14:tracePt t="39212" x="8031163" y="2308225"/>
          <p14:tracePt t="39218" x="8015288" y="2300288"/>
          <p14:tracePt t="39226" x="8004175" y="2292350"/>
          <p14:tracePt t="39233" x="7996238" y="2292350"/>
          <p14:tracePt t="39241" x="7993063" y="2292350"/>
          <p14:tracePt t="39249" x="7988300" y="2289175"/>
          <p14:tracePt t="39256" x="7985125" y="2289175"/>
          <p14:tracePt t="39266" x="7981950" y="2289175"/>
          <p14:tracePt t="39273" x="7977188" y="2289175"/>
          <p14:tracePt t="39289" x="7974013" y="2289175"/>
          <p14:tracePt t="39321" x="7969250" y="2289175"/>
          <p14:tracePt t="39330" x="7966075" y="2289175"/>
          <p14:tracePt t="39337" x="7958138" y="2289175"/>
          <p14:tracePt t="39346" x="7950200" y="2289175"/>
          <p14:tracePt t="39352" x="7939088" y="2289175"/>
          <p14:tracePt t="39362" x="7927975" y="2289175"/>
          <p14:tracePt t="39368" x="7912100" y="2289175"/>
          <p14:tracePt t="39379" x="7896225" y="2289175"/>
          <p14:tracePt t="39385" x="7869238" y="2289175"/>
          <p14:tracePt t="39393" x="7850188" y="2289175"/>
          <p14:tracePt t="39401" x="7834313" y="2289175"/>
          <p14:tracePt t="39408" x="7820025" y="2289175"/>
          <p14:tracePt t="39417" x="7807325" y="2289175"/>
          <p14:tracePt t="39424" x="7796213" y="2289175"/>
          <p14:tracePt t="39434" x="7791450" y="2289175"/>
          <p14:tracePt t="39441" x="7788275" y="2289175"/>
          <p14:tracePt t="39450" x="7788275" y="2292350"/>
          <p14:tracePt t="39472" x="7785100" y="2292350"/>
          <p14:tracePt t="39498" x="7777163" y="2300288"/>
          <p14:tracePt t="39569" x="7772400" y="2303463"/>
          <p14:tracePt t="39577" x="7769225" y="2303463"/>
          <p14:tracePt t="39592" x="7764463" y="2303463"/>
          <p14:tracePt t="39602" x="7761288" y="2303463"/>
          <p14:tracePt t="39610" x="7750175" y="2303463"/>
          <p14:tracePt t="39618" x="7745413" y="2308225"/>
          <p14:tracePt t="39625" x="7734300" y="2308225"/>
          <p14:tracePt t="39633" x="7723188" y="2308225"/>
          <p14:tracePt t="39640" x="7715250" y="2308225"/>
          <p14:tracePt t="39649" x="7707313" y="2308225"/>
          <p14:tracePt t="39657" x="7696200" y="2311400"/>
          <p14:tracePt t="39666" x="7688263" y="2311400"/>
          <p14:tracePt t="39674" x="7680325" y="2316163"/>
          <p14:tracePt t="39682" x="7672388" y="2316163"/>
          <p14:tracePt t="39689" x="7661275" y="2316163"/>
          <p14:tracePt t="39697" x="7650163" y="2316163"/>
          <p14:tracePt t="39705" x="7634288" y="2316163"/>
          <p14:tracePt t="39713" x="7607300" y="2316163"/>
          <p14:tracePt t="39721" x="7591425" y="2316163"/>
          <p14:tracePt t="39730" x="7572375" y="2316163"/>
          <p14:tracePt t="39737" x="7553325" y="2316163"/>
          <p14:tracePt t="39747" x="7540625" y="2316163"/>
          <p14:tracePt t="39753" x="7534275" y="2316163"/>
          <p14:tracePt t="39760" x="7526338" y="2319338"/>
          <p14:tracePt t="39769" x="7521575" y="2319338"/>
          <p14:tracePt t="39779" x="7518400" y="2319338"/>
          <p14:tracePt t="39801" x="7513638" y="2319338"/>
          <p14:tracePt t="39856" x="7510463" y="2319338"/>
          <p14:tracePt t="39864" x="7507288" y="2319338"/>
          <p14:tracePt t="39881" x="7502525" y="2319338"/>
          <p14:tracePt t="39889" x="7499350" y="2319338"/>
          <p14:tracePt t="39929" x="7494588" y="2319338"/>
          <p14:tracePt t="39946" x="7494588" y="2324100"/>
          <p14:tracePt t="39962" x="7491413" y="2330450"/>
          <p14:tracePt t="39970" x="7491413" y="2343150"/>
          <p14:tracePt t="39977" x="7491413" y="2346325"/>
          <p14:tracePt t="39987" x="7499350" y="2354263"/>
          <p14:tracePt t="39992" x="7510463" y="2362200"/>
          <p14:tracePt t="40002" x="7518400" y="2373313"/>
          <p14:tracePt t="40010" x="7529513" y="2378075"/>
          <p14:tracePt t="40018" x="7534275" y="2381250"/>
          <p14:tracePt t="40049" x="7537450" y="2384425"/>
          <p14:tracePt t="40264" x="7537450" y="2392363"/>
          <p14:tracePt t="40337" x="7537450" y="2397125"/>
          <p14:tracePt t="40360" x="7537450" y="2400300"/>
          <p14:tracePt t="40408" x="7537450" y="2405063"/>
          <p14:tracePt t="40528" x="7537450" y="2408238"/>
          <p14:tracePt t="40553" x="7545388" y="2408238"/>
          <p14:tracePt t="40570" x="7548563" y="2411413"/>
          <p14:tracePt t="40586" x="7553325" y="2411413"/>
          <p14:tracePt t="40609" x="7556500" y="2411413"/>
          <p14:tracePt t="40625" x="7561263" y="2411413"/>
          <p14:tracePt t="40640" x="7567613" y="2411413"/>
          <p14:tracePt t="40649" x="7572375" y="2411413"/>
          <p14:tracePt t="40657" x="7580313" y="2411413"/>
          <p14:tracePt t="40666" x="7596188" y="2419350"/>
          <p14:tracePt t="40673" x="7602538" y="2424113"/>
          <p14:tracePt t="40682" x="7618413" y="2427288"/>
          <p14:tracePt t="40688" x="7634288" y="2432050"/>
          <p14:tracePt t="40697" x="7653338" y="2438400"/>
          <p14:tracePt t="40704" x="7661275" y="2438400"/>
          <p14:tracePt t="40714" x="7672388" y="2443163"/>
          <p14:tracePt t="40721" x="7688263" y="2443163"/>
          <p14:tracePt t="40809" x="7696200" y="2446338"/>
          <p14:tracePt t="40834" x="7699375" y="2446338"/>
          <p14:tracePt t="40841" x="7704138" y="2446338"/>
          <p14:tracePt t="40851" x="7707313" y="2446338"/>
          <p14:tracePt t="40857" x="7715250" y="2446338"/>
          <p14:tracePt t="40872" x="7718425" y="2446338"/>
          <p14:tracePt t="40883" x="7726363" y="2443163"/>
          <p14:tracePt t="40889" x="7734300" y="2443163"/>
          <p14:tracePt t="40898" x="7737475" y="2438400"/>
          <p14:tracePt t="40905" x="7750175" y="2438400"/>
          <p14:tracePt t="40915" x="7758113" y="2438400"/>
          <p14:tracePt t="40921" x="7764463" y="2435225"/>
          <p14:tracePt t="40930" x="7772400" y="2435225"/>
          <p14:tracePt t="40937" x="7777163" y="2435225"/>
          <p14:tracePt t="40947" x="7788275" y="2432050"/>
          <p14:tracePt t="40953" x="7791450" y="2427288"/>
          <p14:tracePt t="40961" x="7799388" y="2427288"/>
          <p14:tracePt t="40971" x="7804150" y="2427288"/>
          <p14:tracePt t="40976" x="7812088" y="2427288"/>
          <p14:tracePt t="40985" x="7820025" y="2427288"/>
          <p14:tracePt t="40998" x="7831138" y="2419350"/>
          <p14:tracePt t="41002" x="7839075" y="2419350"/>
          <p14:tracePt t="41010" x="7847013" y="2419350"/>
          <p14:tracePt t="41018" x="7853363" y="2419350"/>
          <p14:tracePt t="41025" x="7869238" y="2419350"/>
          <p14:tracePt t="41033" x="7877175" y="2419350"/>
          <p14:tracePt t="41040" x="7893050" y="2419350"/>
          <p14:tracePt t="41049" x="7900988" y="2419350"/>
          <p14:tracePt t="41057" x="7907338" y="2419350"/>
          <p14:tracePt t="41066" x="7912100" y="2419350"/>
          <p14:tracePt t="41073" x="7915275" y="2419350"/>
          <p14:tracePt t="41186" x="7920038" y="2419350"/>
          <p14:tracePt t="41217" x="7931150" y="2424113"/>
          <p14:tracePt t="41441" x="7939088" y="2424113"/>
          <p14:tracePt t="41481" x="7939088" y="2411413"/>
          <p14:tracePt t="41505" x="7939088" y="2408238"/>
          <p14:tracePt t="41521" x="7934325" y="2405063"/>
          <p14:tracePt t="41538" x="7931150" y="2400300"/>
          <p14:tracePt t="41546" x="7927975" y="2400300"/>
          <p14:tracePt t="41554" x="7923213" y="2400300"/>
          <p14:tracePt t="41560" x="7920038" y="2397125"/>
          <p14:tracePt t="41569" x="7915275" y="2397125"/>
          <p14:tracePt t="41577" x="7912100" y="2392363"/>
          <p14:tracePt t="41586" x="7904163" y="2392363"/>
          <p14:tracePt t="41594" x="7893050" y="2392363"/>
          <p14:tracePt t="41602" x="7885113" y="2389188"/>
          <p14:tracePt t="41610" x="7880350" y="2389188"/>
          <p14:tracePt t="41617" x="7874000" y="2384425"/>
          <p14:tracePt t="41624" x="7869238" y="2384425"/>
          <p14:tracePt t="41634" x="7866063" y="2384425"/>
          <p14:tracePt t="41641" x="7858125" y="2381250"/>
          <p14:tracePt t="41650" x="7853363" y="2378075"/>
          <p14:tracePt t="41673" x="7850188" y="2373313"/>
          <p14:tracePt t="41689" x="7850188" y="2370138"/>
          <p14:tracePt t="41698" x="7847013" y="2365375"/>
          <p14:tracePt t="41716" x="7847013" y="2362200"/>
          <p14:tracePt t="41721" x="7842250" y="2357438"/>
          <p14:tracePt t="41728" x="7842250" y="2354263"/>
          <p14:tracePt t="41737" x="7842250" y="2351088"/>
          <p14:tracePt t="41745" x="7834313" y="2343150"/>
          <p14:tracePt t="41762" x="7831138" y="2330450"/>
          <p14:tracePt t="41770" x="7831138" y="2324100"/>
          <p14:tracePt t="41777" x="7826375" y="2319338"/>
          <p14:tracePt t="41786" x="7823200" y="2311400"/>
          <p14:tracePt t="41792" x="7820025" y="2303463"/>
          <p14:tracePt t="41802" x="7815263" y="2300288"/>
          <p14:tracePt t="41810" x="7807325" y="2284413"/>
          <p14:tracePt t="41818" x="7799388" y="2268538"/>
          <p14:tracePt t="41825" x="7796213" y="2265363"/>
          <p14:tracePt t="41834" x="7791450" y="2257425"/>
          <p14:tracePt t="41841" x="7788275" y="2249488"/>
          <p14:tracePt t="41857" x="7785100" y="2246313"/>
          <p14:tracePt t="41866" x="7780338" y="2241550"/>
          <p14:tracePt t="41882" x="7780338" y="2235200"/>
          <p14:tracePt t="41889" x="7777163" y="2230438"/>
          <p14:tracePt t="41905" x="7777163" y="2227263"/>
          <p14:tracePt t="41913" x="7772400" y="2222500"/>
          <p14:tracePt t="41929" x="7769225" y="2211388"/>
          <p14:tracePt t="41954" x="7769225" y="2208213"/>
          <p14:tracePt t="41969" x="7764463" y="2203450"/>
          <p14:tracePt t="41994" x="7764463" y="2200275"/>
          <p14:tracePt t="42010" x="7764463" y="2195513"/>
          <p14:tracePt t="42024" x="7764463" y="2192338"/>
          <p14:tracePt t="42042" x="7764463" y="2187575"/>
          <p14:tracePt t="42050" x="7764463" y="2184400"/>
          <p14:tracePt t="42066" x="7764463" y="2181225"/>
          <p14:tracePt t="42082" x="7764463" y="2176463"/>
          <p14:tracePt t="42099" x="7761288" y="2173288"/>
          <p14:tracePt t="42202" x="7758113" y="2173288"/>
          <p14:tracePt t="42210" x="7758113" y="2176463"/>
          <p14:tracePt t="42218" x="7753350" y="2187575"/>
          <p14:tracePt t="42225" x="7750175" y="2192338"/>
          <p14:tracePt t="42234" x="7750175" y="2200275"/>
          <p14:tracePt t="42241" x="7750175" y="2203450"/>
          <p14:tracePt t="42249" x="7750175" y="2211388"/>
          <p14:tracePt t="42258" x="7750175" y="2219325"/>
          <p14:tracePt t="42266" x="7750175" y="2227263"/>
          <p14:tracePt t="42273" x="7750175" y="2238375"/>
          <p14:tracePt t="42282" x="7750175" y="2246313"/>
          <p14:tracePt t="42289" x="7750175" y="2262188"/>
          <p14:tracePt t="42299" x="7750175" y="2268538"/>
          <p14:tracePt t="42305" x="7750175" y="2289175"/>
          <p14:tracePt t="42313" x="7750175" y="2295525"/>
          <p14:tracePt t="42322" x="7750175" y="2319338"/>
          <p14:tracePt t="42330" x="7750175" y="2330450"/>
          <p14:tracePt t="42339" x="7750175" y="2354263"/>
          <p14:tracePt t="42346" x="7758113" y="2362200"/>
          <p14:tracePt t="42354" x="7758113" y="2378075"/>
          <p14:tracePt t="42360" x="7758113" y="2384425"/>
          <p14:tracePt t="42369" x="7761288" y="2405063"/>
          <p14:tracePt t="42377" x="7761288" y="2416175"/>
          <p14:tracePt t="42386" x="7761288" y="2427288"/>
          <p14:tracePt t="42394" x="7764463" y="2438400"/>
          <p14:tracePt t="42403" x="7769225" y="2446338"/>
          <p14:tracePt t="42410" x="7769225" y="2451100"/>
          <p14:tracePt t="42418" x="7769225" y="2462213"/>
          <p14:tracePt t="42426" x="7769225" y="2465388"/>
          <p14:tracePt t="42434" x="7769225" y="2478088"/>
          <p14:tracePt t="42441" x="7769225" y="2481263"/>
          <p14:tracePt t="42451" x="7772400" y="2486025"/>
          <p14:tracePt t="42457" x="7772400" y="2489200"/>
          <p14:tracePt t="42467" x="7772400" y="2492375"/>
          <p14:tracePt t="42473" x="7772400" y="2497138"/>
          <p14:tracePt t="42482" x="7772400" y="2500313"/>
          <p14:tracePt t="42489" x="7772400" y="2508250"/>
          <p14:tracePt t="42500" x="7772400" y="2513013"/>
          <p14:tracePt t="42505" x="7772400" y="2516188"/>
          <p14:tracePt t="42513" x="7772400" y="2524125"/>
          <p14:tracePt t="42522" x="7772400" y="2527300"/>
          <p14:tracePt t="42530" x="7772400" y="2532063"/>
          <p14:tracePt t="42537" x="7772400" y="2535238"/>
          <p14:tracePt t="42546" x="7777163" y="2540000"/>
          <p14:tracePt t="42561" x="7777163" y="2543175"/>
          <p14:tracePt t="42570" x="7777163" y="2547938"/>
          <p14:tracePt t="42586" x="7780338" y="2551113"/>
          <p14:tracePt t="42593" x="7780338" y="2554288"/>
          <p14:tracePt t="42609" x="7780338" y="2562225"/>
          <p14:tracePt t="42618" x="7780338" y="2566988"/>
          <p14:tracePt t="42625" x="7780338" y="2570163"/>
          <p14:tracePt t="42634" x="7780338" y="2574925"/>
          <p14:tracePt t="42641" x="7785100" y="2578100"/>
          <p14:tracePt t="42649" x="7785100" y="2581275"/>
          <p14:tracePt t="42657" x="7785100" y="2586038"/>
          <p14:tracePt t="42667" x="7788275" y="2593975"/>
          <p14:tracePt t="42683" x="7788275" y="2597150"/>
          <p14:tracePt t="42700" x="7788275" y="2601913"/>
          <p14:tracePt t="42993" x="7788275" y="2597150"/>
          <p14:tracePt t="43018" x="7788275" y="2593975"/>
          <p14:tracePt t="43025" x="7788275" y="2589213"/>
          <p14:tracePt t="43034" x="7788275" y="2581275"/>
          <p14:tracePt t="43067" x="7788275" y="2578100"/>
          <p14:tracePt t="43073" x="7788275" y="2574925"/>
          <p14:tracePt t="43569" x="7785100" y="2559050"/>
          <p14:tracePt t="43577" x="7785100" y="2547938"/>
          <p14:tracePt t="43586" x="7780338" y="2535238"/>
          <p14:tracePt t="43593" x="7777163" y="2527300"/>
          <p14:tracePt t="43602" x="7764463" y="2513013"/>
          <p14:tracePt t="43609" x="7761288" y="2508250"/>
          <p14:tracePt t="43618" x="7758113" y="2500313"/>
          <p14:tracePt t="43626" x="7753350" y="2489200"/>
          <p14:tracePt t="43635" x="7750175" y="2481263"/>
          <p14:tracePt t="43641" x="7745413" y="2478088"/>
          <p14:tracePt t="43650" x="7737475" y="2470150"/>
          <p14:tracePt t="43657" x="7734300" y="2454275"/>
          <p14:tracePt t="43668" x="7731125" y="2438400"/>
          <p14:tracePt t="43673" x="7726363" y="2432050"/>
          <p14:tracePt t="43683" x="7726363" y="2416175"/>
          <p14:tracePt t="43690" x="7718425" y="2397125"/>
          <p14:tracePt t="43699" x="7707313" y="2373313"/>
          <p14:tracePt t="43706" x="7704138" y="2357438"/>
          <p14:tracePt t="43715" x="7691438" y="2330450"/>
          <p14:tracePt t="43722" x="7688263" y="2308225"/>
          <p14:tracePt t="43729" x="7683500" y="2289175"/>
          <p14:tracePt t="43739" x="7677150" y="2276475"/>
          <p14:tracePt t="43745" x="7672388" y="2257425"/>
          <p14:tracePt t="43754" x="7669213" y="2249488"/>
          <p14:tracePt t="43762" x="7669213" y="2238375"/>
          <p14:tracePt t="43771" x="7664450" y="2230438"/>
          <p14:tracePt t="43778" x="7664450" y="2227263"/>
          <p14:tracePt t="43786" x="7664450" y="2219325"/>
          <p14:tracePt t="43794" x="7664450" y="2211388"/>
          <p14:tracePt t="43802" x="7664450" y="2208213"/>
          <p14:tracePt t="43810" x="7664450" y="2203450"/>
          <p14:tracePt t="43818" x="7664450" y="2195513"/>
          <p14:tracePt t="43825" x="7664450" y="2184400"/>
          <p14:tracePt t="43835" x="7664450" y="2181225"/>
          <p14:tracePt t="43841" x="7664450" y="2173288"/>
          <p14:tracePt t="43851" x="7664450" y="2168525"/>
          <p14:tracePt t="43857" x="7669213" y="2160588"/>
          <p14:tracePt t="43868" x="7669213" y="2154238"/>
          <p14:tracePt t="43873" x="7669213" y="2149475"/>
          <p14:tracePt t="43881" x="7669213" y="2138363"/>
          <p14:tracePt t="43890" x="7669213" y="2133600"/>
          <p14:tracePt t="43899" x="7669213" y="2130425"/>
          <p14:tracePt t="43906" x="7669213" y="2127250"/>
          <p14:tracePt t="43923" x="7669213" y="2122488"/>
          <p14:tracePt t="43938" x="7669213" y="2119313"/>
          <p14:tracePt t="43954" x="7669213" y="2114550"/>
          <p14:tracePt t="44049" x="7669213" y="2122488"/>
          <p14:tracePt t="44057" x="7672388" y="2141538"/>
          <p14:tracePt t="44065" x="7680325" y="2173288"/>
          <p14:tracePt t="44074" x="7683500" y="2187575"/>
          <p14:tracePt t="44081" x="7683500" y="2200275"/>
          <p14:tracePt t="44090" x="7688263" y="2222500"/>
          <p14:tracePt t="44100" x="7696200" y="2230438"/>
          <p14:tracePt t="44106" x="7696200" y="2246313"/>
          <p14:tracePt t="44115" x="7696200" y="2254250"/>
          <p14:tracePt t="44122" x="7699375" y="2265363"/>
          <p14:tracePt t="44129" x="7699375" y="2276475"/>
          <p14:tracePt t="44138" x="7699375" y="2289175"/>
          <p14:tracePt t="44145" x="7699375" y="2300288"/>
          <p14:tracePt t="44154" x="7704138" y="2311400"/>
          <p14:tracePt t="44161" x="7704138" y="2324100"/>
          <p14:tracePt t="44170" x="7704138" y="2335213"/>
          <p14:tracePt t="44177" x="7704138" y="2343150"/>
          <p14:tracePt t="44186" x="7704138" y="2351088"/>
          <p14:tracePt t="44193" x="7704138" y="2354263"/>
          <p14:tracePt t="44202" x="7704138" y="2357438"/>
          <p14:tracePt t="44210" x="7704138" y="2362200"/>
          <p14:tracePt t="44218" x="7704138" y="2365375"/>
          <p14:tracePt t="44235" x="7704138" y="2370138"/>
          <p14:tracePt t="44241" x="7704138" y="2373313"/>
          <p14:tracePt t="44251" x="7704138" y="2381250"/>
          <p14:tracePt t="44258" x="7704138" y="2384425"/>
          <p14:tracePt t="44265" x="7704138" y="2392363"/>
          <p14:tracePt t="44274" x="7699375" y="2408238"/>
          <p14:tracePt t="44284" x="7699375" y="2424113"/>
          <p14:tracePt t="44291" x="7691438" y="2443163"/>
          <p14:tracePt t="44299" x="7688263" y="2465388"/>
          <p14:tracePt t="44307" x="7683500" y="2481263"/>
          <p14:tracePt t="44315" x="7683500" y="2489200"/>
          <p14:tracePt t="44323" x="7677150" y="2505075"/>
          <p14:tracePt t="44330" x="7677150" y="2516188"/>
          <p14:tracePt t="44338" x="7677150" y="2527300"/>
          <p14:tracePt t="44345" x="7672388" y="2535238"/>
          <p14:tracePt t="44354" x="7672388" y="2540000"/>
          <p14:tracePt t="44361" x="7672388" y="2547938"/>
          <p14:tracePt t="44371" x="7669213" y="2551113"/>
          <p14:tracePt t="44377" x="7669213" y="2559050"/>
          <p14:tracePt t="44386" x="7669213" y="2562225"/>
          <p14:tracePt t="44393" x="7669213" y="2566988"/>
          <p14:tracePt t="44402" x="7664450" y="2570163"/>
          <p14:tracePt t="44409" x="7664450" y="2574925"/>
          <p14:tracePt t="44418" x="7664450" y="2578100"/>
          <p14:tracePt t="44425" x="7664450" y="2581275"/>
          <p14:tracePt t="44435" x="7664450" y="2586038"/>
          <p14:tracePt t="44441" x="7661275" y="2589213"/>
          <p14:tracePt t="44466" x="7661275" y="2593975"/>
          <p14:tracePt t="44481" x="7661275" y="2597150"/>
          <p14:tracePt t="45241" x="7661275" y="2593975"/>
          <p14:tracePt t="45249" x="7680325" y="2570163"/>
          <p14:tracePt t="45257" x="7683500" y="2562225"/>
          <p14:tracePt t="45266" x="7688263" y="2551113"/>
          <p14:tracePt t="45274" x="7691438" y="2543175"/>
          <p14:tracePt t="45282" x="7696200" y="2535238"/>
          <p14:tracePt t="45290" x="7696200" y="2524125"/>
          <p14:tracePt t="45297" x="7704138" y="2516188"/>
          <p14:tracePt t="45306" x="7707313" y="2508250"/>
          <p14:tracePt t="45313" x="7707313" y="2497138"/>
          <p14:tracePt t="45322" x="7710488" y="2486025"/>
          <p14:tracePt t="45329" x="7723188" y="2470150"/>
          <p14:tracePt t="45338" x="7723188" y="2454275"/>
          <p14:tracePt t="45345" x="7731125" y="2438400"/>
          <p14:tracePt t="45354" x="7731125" y="2424113"/>
          <p14:tracePt t="45361" x="7734300" y="2416175"/>
          <p14:tracePt t="45370" x="7742238" y="2400300"/>
          <p14:tracePt t="45377" x="7750175" y="2378075"/>
          <p14:tracePt t="45386" x="7758113" y="2370138"/>
          <p14:tracePt t="45393" x="7761288" y="2351088"/>
          <p14:tracePt t="45402" x="7772400" y="2335213"/>
          <p14:tracePt t="45409" x="7772400" y="2327275"/>
          <p14:tracePt t="45418" x="7777163" y="2303463"/>
          <p14:tracePt t="45425" x="7777163" y="2284413"/>
          <p14:tracePt t="45434" x="7780338" y="2268538"/>
          <p14:tracePt t="45441" x="7780338" y="2262188"/>
          <p14:tracePt t="45450" x="7780338" y="2254250"/>
          <p14:tracePt t="45458" x="7780338" y="2249488"/>
          <p14:tracePt t="45467" x="7780338" y="2238375"/>
          <p14:tracePt t="45474" x="7780338" y="2230438"/>
          <p14:tracePt t="45481" x="7780338" y="2222500"/>
          <p14:tracePt t="45490" x="7780338" y="2214563"/>
          <p14:tracePt t="45497" x="7780338" y="2208213"/>
          <p14:tracePt t="45506" x="7780338" y="2195513"/>
          <p14:tracePt t="45513" x="7780338" y="2187575"/>
          <p14:tracePt t="45522" x="7780338" y="2181225"/>
          <p14:tracePt t="45529" x="7780338" y="2168525"/>
          <p14:tracePt t="45538" x="7777163" y="2160588"/>
          <p14:tracePt t="45545" x="7777163" y="2157413"/>
          <p14:tracePt t="45554" x="7772400" y="2154238"/>
          <p14:tracePt t="45561" x="7764463" y="2141538"/>
          <p14:tracePt t="45570" x="7764463" y="2138363"/>
          <p14:tracePt t="45577" x="7761288" y="2133600"/>
          <p14:tracePt t="45588" x="7761288" y="2130425"/>
          <p14:tracePt t="45593" x="7758113" y="2127250"/>
          <p14:tracePt t="45625" x="7758113" y="2122488"/>
          <p14:tracePt t="45755" x="7753350" y="2122488"/>
          <p14:tracePt t="45761" x="7750175" y="2122488"/>
          <p14:tracePt t="45770" x="7745413" y="2122488"/>
          <p14:tracePt t="45778" x="7734300" y="2122488"/>
          <p14:tracePt t="45787" x="7731125" y="2122488"/>
          <p14:tracePt t="45793" x="7723188" y="2127250"/>
          <p14:tracePt t="45803" x="7718425" y="2130425"/>
          <p14:tracePt t="45809" x="7707313" y="2133600"/>
          <p14:tracePt t="45819" x="7696200" y="2141538"/>
          <p14:tracePt t="45826" x="7691438" y="2146300"/>
          <p14:tracePt t="45833" x="7683500" y="2157413"/>
          <p14:tracePt t="45842" x="7680325" y="2160588"/>
          <p14:tracePt t="45852" x="7672388" y="2168525"/>
          <p14:tracePt t="45859" x="7669213" y="2176463"/>
          <p14:tracePt t="45867" x="7664450" y="2181225"/>
          <p14:tracePt t="45875" x="7661275" y="2184400"/>
          <p14:tracePt t="45882" x="7656513" y="2187575"/>
          <p14:tracePt t="45890" x="7656513" y="2192338"/>
          <p14:tracePt t="45898" x="7650163" y="2195513"/>
          <p14:tracePt t="45914" x="7645400" y="2200275"/>
          <p14:tracePt t="45931" x="7642225" y="2200275"/>
          <p14:tracePt t="46098" x="7629525" y="2208213"/>
          <p14:tracePt t="46106" x="7629525" y="2219325"/>
          <p14:tracePt t="46113" x="7626350" y="2235200"/>
          <p14:tracePt t="46122" x="7626350" y="2246313"/>
          <p14:tracePt t="46129" x="7623175" y="2268538"/>
          <p14:tracePt t="46138" x="7615238" y="2284413"/>
          <p14:tracePt t="46146" x="7615238" y="2303463"/>
          <p14:tracePt t="46155" x="7615238" y="2316163"/>
          <p14:tracePt t="46161" x="7615238" y="2330450"/>
          <p14:tracePt t="46170" x="7615238" y="2346325"/>
          <p14:tracePt t="46177" x="7615238" y="2354263"/>
          <p14:tracePt t="46186" x="7615238" y="2362200"/>
          <p14:tracePt t="46193" x="7615238" y="2365375"/>
          <p14:tracePt t="46203" x="7615238" y="2370138"/>
          <p14:tracePt t="46209" x="7615238" y="2373313"/>
          <p14:tracePt t="46219" x="7615238" y="2378075"/>
          <p14:tracePt t="46234" x="7615238" y="2381250"/>
          <p14:tracePt t="46242" x="7615238" y="2384425"/>
          <p14:tracePt t="46259" x="7610475" y="2397125"/>
          <p14:tracePt t="46267" x="7610475" y="2400300"/>
          <p14:tracePt t="46282" x="7610475" y="2405063"/>
          <p14:tracePt t="46291" x="7610475" y="2408238"/>
          <p14:tracePt t="46314" x="7610475" y="2416175"/>
          <p14:tracePt t="46417" x="7615238" y="2397125"/>
          <p14:tracePt t="46425" x="7626350" y="2373313"/>
          <p14:tracePt t="46434" x="7634288" y="2346325"/>
          <p14:tracePt t="46443" x="7637463" y="2324100"/>
          <p14:tracePt t="46449" x="7645400" y="2303463"/>
          <p14:tracePt t="46458" x="7650163" y="2289175"/>
          <p14:tracePt t="46465" x="7650163" y="2273300"/>
          <p14:tracePt t="46474" x="7653338" y="2254250"/>
          <p14:tracePt t="46482" x="7653338" y="2238375"/>
          <p14:tracePt t="46491" x="7653338" y="2230438"/>
          <p14:tracePt t="46498" x="7653338" y="2211388"/>
          <p14:tracePt t="46506" x="7653338" y="2200275"/>
          <p14:tracePt t="46513" x="7653338" y="2192338"/>
          <p14:tracePt t="46522" x="7653338" y="2187575"/>
          <p14:tracePt t="46529" x="7653338" y="2176463"/>
          <p14:tracePt t="46538" x="7650163" y="2173288"/>
          <p14:tracePt t="46546" x="7650163" y="2168525"/>
          <p14:tracePt t="46555" x="7650163" y="2165350"/>
          <p14:tracePt t="46634" x="7645400" y="2165350"/>
          <p14:tracePt t="46649" x="7642225" y="2165350"/>
          <p14:tracePt t="46659" x="7642225" y="2176463"/>
          <p14:tracePt t="46667" x="7637463" y="2192338"/>
          <p14:tracePt t="46675" x="7629525" y="2211388"/>
          <p14:tracePt t="46681" x="7629525" y="2249488"/>
          <p14:tracePt t="46690" x="7629525" y="2268538"/>
          <p14:tracePt t="46697" x="7626350" y="2303463"/>
          <p14:tracePt t="46706" x="7626350" y="2324100"/>
          <p14:tracePt t="46714" x="7626350" y="2351088"/>
          <p14:tracePt t="46723" x="7626350" y="2373313"/>
          <p14:tracePt t="46730" x="7626350" y="2384425"/>
          <p14:tracePt t="46738" x="7626350" y="2400300"/>
          <p14:tracePt t="46745" x="7634288" y="2424113"/>
          <p14:tracePt t="46754" x="7634288" y="2443163"/>
          <p14:tracePt t="46761" x="7637463" y="2459038"/>
          <p14:tracePt t="46771" x="7637463" y="2470150"/>
          <p14:tracePt t="46778" x="7642225" y="2486025"/>
          <p14:tracePt t="46788" x="7642225" y="2500313"/>
          <p14:tracePt t="46793" x="7645400" y="2519363"/>
          <p14:tracePt t="46801" x="7653338" y="2532063"/>
          <p14:tracePt t="46810" x="7653338" y="2540000"/>
          <p14:tracePt t="46818" x="7653338" y="2547938"/>
          <p14:tracePt t="46826" x="7653338" y="2554288"/>
          <p14:tracePt t="46835" x="7653338" y="2566988"/>
          <p14:tracePt t="46843" x="7656513" y="2578100"/>
          <p14:tracePt t="46849" x="7656513" y="2581275"/>
          <p14:tracePt t="46858" x="7661275" y="2593975"/>
          <p14:tracePt t="46866" x="7661275" y="2597150"/>
          <p14:tracePt t="46874" x="7661275" y="2601913"/>
          <p14:tracePt t="47113" x="7661275" y="2597150"/>
          <p14:tracePt t="47131" x="7661275" y="2593975"/>
          <p14:tracePt t="47138" x="7661275" y="2581275"/>
          <p14:tracePt t="47145" x="7661275" y="2578100"/>
          <p14:tracePt t="47155" x="7656513" y="2570163"/>
          <p14:tracePt t="47162" x="7653338" y="2566988"/>
          <p14:tracePt t="47172" x="7650163" y="2559050"/>
          <p14:tracePt t="47178" x="7637463" y="2554288"/>
          <p14:tracePt t="47188" x="7637463" y="2551113"/>
          <p14:tracePt t="47194" x="7634288" y="2547938"/>
          <p14:tracePt t="47210" x="7629525" y="2543175"/>
          <p14:tracePt t="47227" x="7629525" y="2540000"/>
          <p14:tracePt t="47258" x="7629525" y="2535238"/>
          <p14:tracePt t="47274" x="7629525" y="2532063"/>
          <p14:tracePt t="47282" x="7629525" y="2527300"/>
          <p14:tracePt t="47291" x="7629525" y="2524125"/>
          <p14:tracePt t="47298" x="7629525" y="2519363"/>
          <p14:tracePt t="47306" x="7634288" y="2513013"/>
          <p14:tracePt t="47313" x="7634288" y="2508250"/>
          <p14:tracePt t="47321" x="7634288" y="2505075"/>
          <p14:tracePt t="47346" x="7637463" y="2500313"/>
          <p14:tracePt t="47530" x="7637463" y="2505075"/>
          <p14:tracePt t="47626" x="7637463" y="2508250"/>
          <p14:tracePt t="49987" x="7637463" y="2516188"/>
          <p14:tracePt t="50002" x="7637463" y="2519363"/>
          <p14:tracePt t="50012" x="7637463" y="2527300"/>
          <p14:tracePt t="50018" x="7637463" y="2532063"/>
          <p14:tracePt t="50027" x="7637463" y="2540000"/>
          <p14:tracePt t="50034" x="7637463" y="2547938"/>
          <p14:tracePt t="50043" x="7637463" y="2559050"/>
          <p14:tracePt t="50050" x="7637463" y="2570163"/>
          <p14:tracePt t="50058" x="7637463" y="2593975"/>
          <p14:tracePt t="50066" x="7637463" y="2613025"/>
          <p14:tracePt t="50075" x="7637463" y="2632075"/>
          <p14:tracePt t="50082" x="7642225" y="2647950"/>
          <p14:tracePt t="50091" x="7642225" y="2667000"/>
          <p14:tracePt t="50099" x="7645400" y="2693988"/>
          <p14:tracePt t="50107" x="7645400" y="2716213"/>
          <p14:tracePt t="50114" x="7656513" y="2736850"/>
          <p14:tracePt t="50124" x="7656513" y="2755900"/>
          <p14:tracePt t="50130" x="7661275" y="2771775"/>
          <p14:tracePt t="50140" x="7669213" y="2794000"/>
          <p14:tracePt t="50147" x="7672388" y="2801938"/>
          <p14:tracePt t="50155" x="7677150" y="2817813"/>
          <p14:tracePt t="50163" x="7677150" y="2825750"/>
          <p14:tracePt t="50170" x="7680325" y="2828925"/>
          <p14:tracePt t="50179" x="7683500" y="2836863"/>
          <p14:tracePt t="50186" x="7683500" y="2840038"/>
          <p14:tracePt t="50195" x="7688263" y="2844800"/>
          <p14:tracePt t="50202" x="7688263" y="2847975"/>
          <p14:tracePt t="50211" x="7691438" y="2852738"/>
          <p14:tracePt t="50218" x="7696200" y="2859088"/>
          <p14:tracePt t="50226" x="7699375" y="2863850"/>
          <p14:tracePt t="50234" x="7699375" y="2867025"/>
          <p14:tracePt t="50243" x="7704138" y="2879725"/>
          <p14:tracePt t="50266" x="7707313" y="2879725"/>
          <p14:tracePt t="50401" x="7707313" y="2886075"/>
          <p14:tracePt t="50419" x="7707313" y="2890838"/>
          <p14:tracePt t="50427" x="7707313" y="2894013"/>
          <p14:tracePt t="50434" x="7707313" y="2898775"/>
          <p14:tracePt t="50443" x="7707313" y="2901950"/>
          <p14:tracePt t="50451" x="7707313" y="2906713"/>
          <p14:tracePt t="50458" x="7707313" y="2909888"/>
          <p14:tracePt t="50906" x="7704138" y="2909888"/>
          <p14:tracePt t="50931" x="7699375" y="2909888"/>
          <p14:tracePt t="51090" x="7699375" y="2906713"/>
          <p14:tracePt t="51098" x="7699375" y="2901950"/>
          <p14:tracePt t="51124" x="7699375" y="2898775"/>
          <p14:tracePt t="51139" x="7696200" y="2894013"/>
          <p14:tracePt t="51643" x="7696200" y="2890838"/>
          <p14:tracePt t="51763" x="7699375" y="2890838"/>
          <p14:tracePt t="51770" x="7710488" y="2890838"/>
          <p14:tracePt t="51779" x="7715250" y="2890838"/>
          <p14:tracePt t="51786" x="7726363" y="2894013"/>
          <p14:tracePt t="51795" x="7731125" y="2894013"/>
          <p14:tracePt t="51802" x="7737475" y="2898775"/>
          <p14:tracePt t="51811" x="7750175" y="2901950"/>
          <p14:tracePt t="51818" x="7753350" y="2901950"/>
          <p14:tracePt t="51827" x="7761288" y="2906713"/>
          <p14:tracePt t="51834" x="7764463" y="2906713"/>
          <p14:tracePt t="51843" x="7769225" y="2906713"/>
          <p14:tracePt t="51860" x="7772400" y="2906713"/>
          <p14:tracePt t="51866" x="7777163" y="2909888"/>
          <p14:tracePt t="51891" x="7780338" y="2909888"/>
          <p14:tracePt t="52114" x="7777163" y="2909888"/>
          <p14:tracePt t="52131" x="7772400" y="2909888"/>
          <p14:tracePt t="52667" x="7772400" y="2906713"/>
          <p14:tracePt t="52715" x="7772400" y="2901950"/>
          <p14:tracePt t="53810" x="7777163" y="2901950"/>
          <p14:tracePt t="53819" x="7780338" y="2901950"/>
          <p14:tracePt t="53828" x="7791450" y="2901950"/>
          <p14:tracePt t="53835" x="7799388" y="2901950"/>
          <p14:tracePt t="53842" x="7831138" y="2909888"/>
          <p14:tracePt t="53851" x="7869238" y="2921000"/>
          <p14:tracePt t="53858" x="7896225" y="2928938"/>
          <p14:tracePt t="53867" x="7942263" y="2933700"/>
          <p14:tracePt t="53875" x="8001000" y="2947988"/>
          <p14:tracePt t="53883" x="8035925" y="2947988"/>
          <p14:tracePt t="53890" x="8074025" y="2955925"/>
          <p14:tracePt t="53899" x="8112125" y="2960688"/>
          <p14:tracePt t="53906" x="8143875" y="2967038"/>
          <p14:tracePt t="53917" x="8178800" y="2967038"/>
          <p14:tracePt t="53922" x="8201025" y="2971800"/>
          <p14:tracePt t="53932" x="8208963" y="2971800"/>
          <p14:tracePt t="53939" x="8212138" y="2971800"/>
          <p14:tracePt t="53947" x="8216900" y="2971800"/>
          <p14:tracePt t="54018" x="8220075" y="2971800"/>
          <p14:tracePt t="54027" x="8224838" y="2971800"/>
          <p14:tracePt t="54044" x="8232775" y="2967038"/>
          <p14:tracePt t="54051" x="8235950" y="2967038"/>
          <p14:tracePt t="54059" x="8243888" y="2967038"/>
          <p14:tracePt t="54067" x="8251825" y="2967038"/>
          <p14:tracePt t="54077" x="8267700" y="2967038"/>
          <p14:tracePt t="54083" x="8281988" y="2963863"/>
          <p14:tracePt t="54092" x="8297863" y="2963863"/>
          <p14:tracePt t="54100" x="8308975" y="2963863"/>
          <p14:tracePt t="54108" x="8321675" y="2963863"/>
          <p14:tracePt t="54116" x="8324850" y="2963863"/>
          <p14:tracePt t="54123" x="8332788" y="2960688"/>
          <p14:tracePt t="54140" x="8335963" y="2955925"/>
          <p14:tracePt t="54155" x="8340725" y="2955925"/>
          <p14:tracePt t="54170" x="8340725" y="2952750"/>
          <p14:tracePt t="54186" x="8343900" y="2947988"/>
          <p14:tracePt t="54196" x="8343900" y="2944813"/>
          <p14:tracePt t="54213" x="8343900" y="2936875"/>
          <p14:tracePt t="54229" x="8343900" y="2925763"/>
          <p14:tracePt t="54234" x="8343900" y="2921000"/>
          <p14:tracePt t="54242" x="8343900" y="2917825"/>
          <p14:tracePt t="54251" x="8343900" y="2913063"/>
          <p14:tracePt t="54262" x="8348663" y="2909888"/>
          <p14:tracePt t="54268" x="8348663" y="2906713"/>
          <p14:tracePt t="54283" x="8351838" y="2901950"/>
          <p14:tracePt t="54306" x="8351838" y="2898775"/>
          <p14:tracePt t="54602" x="8355013" y="2898775"/>
          <p14:tracePt t="54612" x="8362950" y="2906713"/>
          <p14:tracePt t="54628" x="8367713" y="2909888"/>
          <p14:tracePt t="54635" x="8375650" y="2913063"/>
          <p14:tracePt t="54643" x="8386763" y="2921000"/>
          <p14:tracePt t="54651" x="8389938" y="2921000"/>
          <p14:tracePt t="54659" x="8394700" y="2925763"/>
          <p14:tracePt t="54668" x="8402638" y="2928938"/>
          <p14:tracePt t="54676" x="8416925" y="2933700"/>
          <p14:tracePt t="54683" x="8424863" y="2940050"/>
          <p14:tracePt t="54691" x="8440738" y="2940050"/>
          <p14:tracePt t="54700" x="8456613" y="2947988"/>
          <p14:tracePt t="54707" x="8475663" y="2955925"/>
          <p14:tracePt t="54716" x="8494713" y="2960688"/>
          <p14:tracePt t="54724" x="8510588" y="2960688"/>
          <p14:tracePt t="54732" x="8532813" y="2963863"/>
          <p14:tracePt t="54740" x="8551863" y="2971800"/>
          <p14:tracePt t="54747" x="8559800" y="2974975"/>
          <p14:tracePt t="54754" x="8575675" y="2974975"/>
          <p14:tracePt t="54763" x="8591550" y="2979738"/>
          <p14:tracePt t="54770" x="8599488" y="2979738"/>
          <p14:tracePt t="54780" x="8613775" y="2982913"/>
          <p14:tracePt t="54789" x="8621713" y="2982913"/>
          <p14:tracePt t="54796" x="8632825" y="2982913"/>
          <p14:tracePt t="54802" x="8645525" y="2982913"/>
          <p14:tracePt t="54812" x="8667750" y="2990850"/>
          <p14:tracePt t="54818" x="8680450" y="2990850"/>
          <p14:tracePt t="54826" x="8702675" y="2990850"/>
          <p14:tracePt t="54836" x="8710613" y="2995613"/>
          <p14:tracePt t="54843" x="8737600" y="2995613"/>
          <p14:tracePt t="54852" x="8756650" y="2995613"/>
          <p14:tracePt t="54860" x="8775700" y="2995613"/>
          <p14:tracePt t="54867" x="8791575" y="2995613"/>
          <p14:tracePt t="54874" x="8807450" y="2995613"/>
          <p14:tracePt t="54883" x="8823325" y="2995613"/>
          <p14:tracePt t="54890" x="8829675" y="2995613"/>
          <p14:tracePt t="54899" x="8834438" y="2995613"/>
          <p14:tracePt t="54923" x="8837613" y="2995613"/>
          <p14:tracePt t="54938" x="8842375" y="2995613"/>
          <p14:tracePt t="54948" x="8845550" y="2995613"/>
          <p14:tracePt t="54955" x="8845550" y="2990850"/>
          <p14:tracePt t="54970" x="8845550" y="2987675"/>
          <p14:tracePt t="54979" x="8850313" y="2982913"/>
          <p14:tracePt t="54997" x="8853488" y="2979738"/>
          <p14:tracePt t="55003" x="8853488" y="2974975"/>
          <p14:tracePt t="55013" x="8853488" y="2971800"/>
          <p14:tracePt t="55019" x="8853488" y="2967038"/>
          <p14:tracePt t="55027" x="8856663" y="2967038"/>
          <p14:tracePt t="55036" x="8856663" y="2963863"/>
          <p14:tracePt t="55044" x="8856663" y="2960688"/>
          <p14:tracePt t="55051" x="8856663" y="2955925"/>
          <p14:tracePt t="55058" x="8861425" y="2952750"/>
          <p14:tracePt t="55068" x="8861425" y="2944813"/>
          <p14:tracePt t="55076" x="8861425" y="2940050"/>
          <p14:tracePt t="55084" x="8861425" y="2936875"/>
          <p14:tracePt t="55090" x="8861425" y="2933700"/>
          <p14:tracePt t="55099" x="8861425" y="2928938"/>
          <p14:tracePt t="55106" x="8861425" y="2925763"/>
          <p14:tracePt t="55115" x="8864600" y="2913063"/>
          <p14:tracePt t="55123" x="8864600" y="2909888"/>
          <p14:tracePt t="55132" x="8864600" y="2906713"/>
          <p14:tracePt t="55139" x="8869363" y="2894013"/>
          <p14:tracePt t="55154" x="8880475" y="2886075"/>
          <p14:tracePt t="55170" x="8885238" y="2882900"/>
          <p14:tracePt t="55180" x="8885238" y="2879725"/>
          <p14:tracePt t="55227" x="8888413" y="2874963"/>
          <p14:tracePt t="57171" x="8888413" y="2871788"/>
          <p14:tracePt t="57187" x="8888413" y="2867025"/>
          <p14:tracePt t="58875" x="8880475" y="2871788"/>
          <p14:tracePt t="58883" x="8880475" y="2874963"/>
          <p14:tracePt t="58891" x="8877300" y="2879725"/>
          <p14:tracePt t="58901" x="8877300" y="2882900"/>
          <p14:tracePt t="58907" x="8872538" y="2890838"/>
          <p14:tracePt t="58917" x="8869363" y="2901950"/>
          <p14:tracePt t="58923" x="8869363" y="2909888"/>
          <p14:tracePt t="58932" x="8864600" y="2917825"/>
          <p14:tracePt t="58939" x="8861425" y="2928938"/>
          <p14:tracePt t="58947" x="8853488" y="2944813"/>
          <p14:tracePt t="58956" x="8853488" y="2963863"/>
          <p14:tracePt t="58962" x="8845550" y="2971800"/>
          <p14:tracePt t="58973" x="8842375" y="2982913"/>
          <p14:tracePt t="58984" x="8829675" y="3009900"/>
          <p14:tracePt t="58988" x="8823325" y="3028950"/>
          <p14:tracePt t="58995" x="8818563" y="3052763"/>
          <p14:tracePt t="59004" x="8815388" y="3071813"/>
          <p14:tracePt t="59011" x="8807450" y="3087688"/>
          <p14:tracePt t="59019" x="8802688" y="3106738"/>
          <p14:tracePt t="59027" x="8802688" y="3122613"/>
          <p14:tracePt t="59036" x="8799513" y="3149600"/>
          <p14:tracePt t="59043" x="8799513" y="3160713"/>
          <p14:tracePt t="59052" x="8791575" y="3168650"/>
          <p14:tracePt t="59059" x="8791575" y="3176588"/>
          <p14:tracePt t="59068" x="8791575" y="3187700"/>
          <p14:tracePt t="59075" x="8788400" y="3195638"/>
          <p14:tracePt t="59084" x="8788400" y="3211513"/>
          <p14:tracePt t="59091" x="8783638" y="3219450"/>
          <p14:tracePt t="59101" x="8780463" y="3225800"/>
          <p14:tracePt t="59107" x="8780463" y="3238500"/>
          <p14:tracePt t="59117" x="8775700" y="3246438"/>
          <p14:tracePt t="59123" x="8769350" y="3260725"/>
          <p14:tracePt t="59131" x="8761413" y="3265488"/>
          <p14:tracePt t="59140" x="8756650" y="3273425"/>
          <p14:tracePt t="59147" x="8756650" y="3276600"/>
          <p14:tracePt t="59156" x="8753475" y="3287713"/>
          <p14:tracePt t="59164" x="8742363" y="3292475"/>
          <p14:tracePt t="59172" x="8737600" y="3295650"/>
          <p14:tracePt t="59179" x="8729663" y="3300413"/>
          <p14:tracePt t="59188" x="8726488" y="3306763"/>
          <p14:tracePt t="59195" x="8718550" y="3314700"/>
          <p14:tracePt t="59205" x="8707438" y="3319463"/>
          <p14:tracePt t="59211" x="8699500" y="3322638"/>
          <p14:tracePt t="59220" x="8688388" y="3327400"/>
          <p14:tracePt t="59227" x="8672513" y="3330575"/>
          <p14:tracePt t="59236" x="8664575" y="3330575"/>
          <p14:tracePt t="59243" x="8648700" y="3338513"/>
          <p14:tracePt t="59251" x="8640763" y="3338513"/>
          <p14:tracePt t="59259" x="8626475" y="3341688"/>
          <p14:tracePt t="59268" x="8605838" y="3341688"/>
          <p14:tracePt t="59275" x="8599488" y="3341688"/>
          <p14:tracePt t="59284" x="8583613" y="3346450"/>
          <p14:tracePt t="59291" x="8567738" y="3346450"/>
          <p14:tracePt t="59300" x="8559800" y="3346450"/>
          <p14:tracePt t="59306" x="8551863" y="3346450"/>
          <p14:tracePt t="59317" x="8545513" y="3346450"/>
          <p14:tracePt t="59323" x="8532813" y="3346450"/>
          <p14:tracePt t="59331" x="8521700" y="3346450"/>
          <p14:tracePt t="59340" x="8510588" y="3346450"/>
          <p14:tracePt t="59347" x="8494713" y="3346450"/>
          <p14:tracePt t="59356" x="8486775" y="3346450"/>
          <p14:tracePt t="59364" x="8470900" y="3341688"/>
          <p14:tracePt t="59372" x="8451850" y="3330575"/>
          <p14:tracePt t="59379" x="8429625" y="3327400"/>
          <p14:tracePt t="59388" x="8416925" y="3319463"/>
          <p14:tracePt t="59395" x="8402638" y="3314700"/>
          <p14:tracePt t="59404" x="8378825" y="3303588"/>
          <p14:tracePt t="59411" x="8370888" y="3300413"/>
          <p14:tracePt t="59419" x="8359775" y="3295650"/>
          <p14:tracePt t="59427" x="8355013" y="3292475"/>
          <p14:tracePt t="59436" x="8351838" y="3287713"/>
          <p14:tracePt t="59443" x="8348663" y="3284538"/>
          <p14:tracePt t="59452" x="8343900" y="3279775"/>
          <p14:tracePt t="59459" x="8340725" y="3276600"/>
          <p14:tracePt t="59468" x="8335963" y="3273425"/>
          <p14:tracePt t="59474" x="8332788" y="3265488"/>
          <p14:tracePt t="59483" x="8328025" y="3252788"/>
          <p14:tracePt t="59491" x="8316913" y="3238500"/>
          <p14:tracePt t="59500" x="8313738" y="3230563"/>
          <p14:tracePt t="59507" x="8305800" y="3219450"/>
          <p14:tracePt t="59517" x="8294688" y="3211513"/>
          <p14:tracePt t="59523" x="8289925" y="3203575"/>
          <p14:tracePt t="59532" x="8286750" y="3190875"/>
          <p14:tracePt t="59540" x="8281988" y="3187700"/>
          <p14:tracePt t="59547" x="8278813" y="3179763"/>
          <p14:tracePt t="59556" x="8274050" y="3171825"/>
          <p14:tracePt t="59566" x="8270875" y="3168650"/>
          <p14:tracePt t="59572" x="8270875" y="3163888"/>
          <p14:tracePt t="59579" x="8267700" y="3152775"/>
          <p14:tracePt t="59588" x="8262938" y="3149600"/>
          <p14:tracePt t="59595" x="8262938" y="3144838"/>
          <p14:tracePt t="59604" x="8255000" y="3136900"/>
          <p14:tracePt t="59611" x="8251825" y="3133725"/>
          <p14:tracePt t="59620" x="8251825" y="3130550"/>
          <p14:tracePt t="59627" x="8247063" y="3125788"/>
          <p14:tracePt t="59636" x="8243888" y="3122613"/>
          <p14:tracePt t="59643" x="8240713" y="3114675"/>
          <p14:tracePt t="59652" x="8235950" y="3109913"/>
          <p14:tracePt t="59659" x="8232775" y="3106738"/>
          <p14:tracePt t="59668" x="8224838" y="3098800"/>
          <p14:tracePt t="59685" x="8216900" y="3095625"/>
          <p14:tracePt t="59701" x="8212138" y="3095625"/>
          <p14:tracePt t="59717" x="8208963" y="3090863"/>
          <p14:tracePt t="59748" x="8205788" y="3090863"/>
          <p14:tracePt t="59772" x="8201025" y="3090863"/>
          <p14:tracePt t="59788" x="8197850" y="3090863"/>
          <p14:tracePt t="59811" x="8193088" y="3090863"/>
          <p14:tracePt t="59821" x="8189913" y="3090863"/>
          <p14:tracePt t="59827" x="8185150" y="3087688"/>
          <p14:tracePt t="59836" x="8181975" y="3082925"/>
          <p14:tracePt t="59852" x="8178800" y="3079750"/>
          <p14:tracePt t="59859" x="8174038" y="3079750"/>
          <p14:tracePt t="59875" x="8170863" y="3068638"/>
          <p14:tracePt t="59955" x="8162925" y="3060700"/>
          <p14:tracePt t="59980" x="8158163" y="3052763"/>
          <p14:tracePt t="60004" x="8154988" y="3052763"/>
          <p14:tracePt t="60020" x="8151813" y="3041650"/>
          <p14:tracePt t="60037" x="8147050" y="3041650"/>
          <p14:tracePt t="60052" x="8143875" y="3041650"/>
          <p14:tracePt t="60075" x="8139113" y="3041650"/>
          <p14:tracePt t="60091" x="8135938" y="3036888"/>
          <p14:tracePt t="60116" x="8128000" y="3036888"/>
          <p14:tracePt t="60132" x="8120063" y="3041650"/>
          <p14:tracePt t="60140" x="8116888" y="3041650"/>
          <p14:tracePt t="60148" x="8112125" y="3044825"/>
          <p14:tracePt t="60156" x="8108950" y="3044825"/>
          <p14:tracePt t="60165" x="8101013" y="3049588"/>
          <p14:tracePt t="60172" x="8101013" y="3052763"/>
          <p14:tracePt t="60179" x="8097838" y="3052763"/>
          <p14:tracePt t="60188" x="8093075" y="3055938"/>
          <p14:tracePt t="60196" x="8081963" y="3055938"/>
          <p14:tracePt t="60212" x="8077200" y="3060700"/>
          <p14:tracePt t="60220" x="8074025" y="3060700"/>
          <p14:tracePt t="60228" x="8070850" y="3063875"/>
          <p14:tracePt t="60236" x="8066088" y="3063875"/>
          <p14:tracePt t="60244" x="8062913" y="3063875"/>
          <p14:tracePt t="60252" x="8058150" y="3063875"/>
          <p14:tracePt t="60260" x="8050213" y="3063875"/>
          <p14:tracePt t="60269" x="8047038" y="3063875"/>
          <p14:tracePt t="60275" x="8039100" y="3063875"/>
          <p14:tracePt t="60285" x="8031163" y="3063875"/>
          <p14:tracePt t="60291" x="8023225" y="3063875"/>
          <p14:tracePt t="60300" x="8020050" y="3063875"/>
          <p14:tracePt t="60308" x="8012113" y="3063875"/>
          <p14:tracePt t="60318" x="8008938" y="3063875"/>
          <p14:tracePt t="60324" x="8004175" y="3063875"/>
          <p14:tracePt t="60335" x="8001000" y="3063875"/>
          <p14:tracePt t="60340" x="7996238" y="3063875"/>
          <p14:tracePt t="60363" x="7993063" y="3068638"/>
          <p14:tracePt t="60389" x="7988300" y="3068638"/>
          <p14:tracePt t="60395" x="7985125" y="3068638"/>
          <p14:tracePt t="60404" x="7981950" y="3068638"/>
          <p14:tracePt t="60412" x="7977188" y="3068638"/>
          <p14:tracePt t="60420" x="7974013" y="3068638"/>
          <p14:tracePt t="60427" x="7961313" y="3063875"/>
          <p14:tracePt t="60436" x="7958138" y="3063875"/>
          <p14:tracePt t="60443" x="7950200" y="3052763"/>
          <p14:tracePt t="60452" x="7942263" y="3052763"/>
          <p14:tracePt t="60460" x="7934325" y="3044825"/>
          <p14:tracePt t="60475" x="7931150" y="3044825"/>
          <p14:tracePt t="60484" x="7927975" y="3044825"/>
          <p14:tracePt t="60531" x="7923213" y="3041650"/>
          <p14:tracePt t="60556" x="7920038" y="3041650"/>
          <p14:tracePt t="60572" x="7915275" y="3041650"/>
          <p14:tracePt t="60589" x="7912100" y="3041650"/>
          <p14:tracePt t="60596" x="7907338" y="3041650"/>
          <p14:tracePt t="60612" x="7904163" y="3041650"/>
          <p14:tracePt t="60643" x="7900988" y="3041650"/>
          <p14:tracePt t="60956" x="7896225" y="3041650"/>
          <p14:tracePt t="60965" x="7896225" y="3044825"/>
          <p14:tracePt t="60972" x="7896225" y="3049588"/>
          <p14:tracePt t="60992" x="7893050" y="3052763"/>
          <p14:tracePt t="60995" x="7893050" y="3055938"/>
          <p14:tracePt t="61012" x="7893050" y="3060700"/>
          <p14:tracePt t="61020" x="7888288" y="3063875"/>
          <p14:tracePt t="61027" x="7888288" y="3068638"/>
          <p14:tracePt t="61036" x="7885113" y="3071813"/>
          <p14:tracePt t="61043" x="7885113" y="3076575"/>
          <p14:tracePt t="61068" x="7885113" y="3082925"/>
          <p14:tracePt t="61084" x="7880350" y="3087688"/>
          <p14:tracePt t="61092" x="7880350" y="3090863"/>
          <p14:tracePt t="61100" x="7880350" y="3095625"/>
          <p14:tracePt t="61108" x="7880350" y="3098800"/>
          <p14:tracePt t="61116" x="7880350" y="3103563"/>
          <p14:tracePt t="61124" x="7874000" y="3109913"/>
          <p14:tracePt t="61131" x="7874000" y="3114675"/>
          <p14:tracePt t="61140" x="7869238" y="3117850"/>
          <p14:tracePt t="61148" x="7869238" y="3125788"/>
          <p14:tracePt t="61156" x="7869238" y="3136900"/>
          <p14:tracePt t="61164" x="7869238" y="3144838"/>
          <p14:tracePt t="61172" x="7866063" y="3152775"/>
          <p14:tracePt t="61180" x="7866063" y="3160713"/>
          <p14:tracePt t="61191" x="7866063" y="3163888"/>
          <p14:tracePt t="61195" x="7866063" y="3179763"/>
          <p14:tracePt t="61204" x="7866063" y="3187700"/>
          <p14:tracePt t="61211" x="7866063" y="3195638"/>
          <p14:tracePt t="61220" x="7861300" y="3211513"/>
          <p14:tracePt t="61227" x="7861300" y="3219450"/>
          <p14:tracePt t="61236" x="7861300" y="3230563"/>
          <p14:tracePt t="61244" x="7861300" y="3238500"/>
          <p14:tracePt t="61253" x="7861300" y="3252788"/>
          <p14:tracePt t="61259" x="7861300" y="3260725"/>
          <p14:tracePt t="61269" x="7861300" y="3268663"/>
          <p14:tracePt t="61276" x="7861300" y="3276600"/>
          <p14:tracePt t="61285" x="7861300" y="3279775"/>
          <p14:tracePt t="61292" x="7861300" y="3284538"/>
          <p14:tracePt t="61303" x="7861300" y="3292475"/>
          <p14:tracePt t="61316" x="7861300" y="3295650"/>
          <p14:tracePt t="61555" x="7861300" y="3284538"/>
          <p14:tracePt t="61563" x="7861300" y="3273425"/>
          <p14:tracePt t="61572" x="7861300" y="3265488"/>
          <p14:tracePt t="61580" x="7861300" y="3249613"/>
          <p14:tracePt t="61588" x="7866063" y="3241675"/>
          <p14:tracePt t="61595" x="7874000" y="3225800"/>
          <p14:tracePt t="61604" x="7874000" y="3219450"/>
          <p14:tracePt t="61611" x="7874000" y="3203575"/>
          <p14:tracePt t="61620" x="7874000" y="3198813"/>
          <p14:tracePt t="61627" x="7874000" y="3190875"/>
          <p14:tracePt t="61636" x="7877175" y="3187700"/>
          <p14:tracePt t="61644" x="7877175" y="3179763"/>
          <p14:tracePt t="61652" x="7880350" y="3176588"/>
          <p14:tracePt t="61659" x="7880350" y="3171825"/>
          <p14:tracePt t="61669" x="7880350" y="3168650"/>
          <p14:tracePt t="61675" x="7880350" y="3163888"/>
          <p14:tracePt t="61692" x="7880350" y="3157538"/>
          <p14:tracePt t="61715" x="7880350" y="3152775"/>
          <p14:tracePt t="61724" x="7880350" y="3149600"/>
          <p14:tracePt t="61740" x="7880350" y="3141663"/>
          <p14:tracePt t="61747" x="7877175" y="3130550"/>
          <p14:tracePt t="61763" x="7877175" y="3122613"/>
          <p14:tracePt t="61779" x="7874000" y="3106738"/>
          <p14:tracePt t="61795" x="7869238" y="3098800"/>
          <p14:tracePt t="61804" x="7869238" y="3095625"/>
          <p14:tracePt t="61812" x="7869238" y="3090863"/>
          <p14:tracePt t="61820" x="7866063" y="3087688"/>
          <p14:tracePt t="61827" x="7866063" y="3082925"/>
          <p14:tracePt t="61843" x="7861300" y="3076575"/>
          <p14:tracePt t="61907" x="7858125" y="3071813"/>
          <p14:tracePt t="61932" x="7853363" y="3068638"/>
          <p14:tracePt t="61947" x="7850188" y="3063875"/>
          <p14:tracePt t="61956" x="7850188" y="3060700"/>
          <p14:tracePt t="61964" x="7847013" y="3055938"/>
          <p14:tracePt t="61973" x="7847013" y="3052763"/>
          <p14:tracePt t="61981" x="7842250" y="3049588"/>
          <p14:tracePt t="61994" x="7839075" y="3044825"/>
          <p14:tracePt t="61995" x="7834313" y="3041650"/>
          <p14:tracePt t="62004" x="7834313" y="3036888"/>
          <p14:tracePt t="62020" x="7831138" y="3033713"/>
          <p14:tracePt t="63179" x="7831138" y="3028950"/>
          <p14:tracePt t="63516" x="7831138" y="3025775"/>
          <p14:tracePt t="63533" x="7831138" y="3022600"/>
          <p14:tracePt t="63547" x="7831138" y="3017838"/>
          <p14:tracePt t="63573" x="7834313" y="3014663"/>
          <p14:tracePt t="63596" x="7834313" y="3009900"/>
          <p14:tracePt t="64699" x="7839075" y="3009900"/>
          <p14:tracePt t="64707" x="7839075" y="3017838"/>
          <p14:tracePt t="64716" x="7839075" y="3022600"/>
          <p14:tracePt t="64725" x="7842250" y="3028950"/>
          <p14:tracePt t="64732" x="7842250" y="3033713"/>
          <p14:tracePt t="64741" x="7842250" y="3041650"/>
          <p14:tracePt t="64749" x="7842250" y="3049588"/>
          <p14:tracePt t="64756" x="7842250" y="3052763"/>
          <p14:tracePt t="64763" x="7842250" y="3055938"/>
          <p14:tracePt t="64774" x="7842250" y="3060700"/>
          <p14:tracePt t="64781" x="7847013" y="3063875"/>
          <p14:tracePt t="64790" x="7847013" y="3068638"/>
          <p14:tracePt t="64796" x="7847013" y="3071813"/>
          <p14:tracePt t="64806" x="7847013" y="3076575"/>
          <p14:tracePt t="64812" x="7847013" y="3079750"/>
          <p14:tracePt t="64820" x="7847013" y="3082925"/>
          <p14:tracePt t="64828" x="7850188" y="3095625"/>
          <p14:tracePt t="64836" x="7850188" y="3098800"/>
          <p14:tracePt t="64845" x="7850188" y="3103563"/>
          <p14:tracePt t="64853" x="7850188" y="3106738"/>
          <p14:tracePt t="64861" x="7850188" y="3114675"/>
          <p14:tracePt t="64867" x="7850188" y="3117850"/>
          <p14:tracePt t="64876" x="7850188" y="3125788"/>
          <p14:tracePt t="64893" x="7850188" y="3133725"/>
          <p14:tracePt t="64901" x="7850188" y="3141663"/>
          <p14:tracePt t="64916" x="7850188" y="3149600"/>
          <p14:tracePt t="64924" x="7853363" y="3160713"/>
          <p14:tracePt t="64949" x="7853363" y="3168650"/>
          <p14:tracePt t="64973" x="7853363" y="3171825"/>
          <p14:tracePt t="65005" x="7853363" y="3176588"/>
          <p14:tracePt t="65028" x="7853363" y="3179763"/>
          <p14:tracePt t="65045" x="7853363" y="3184525"/>
          <p14:tracePt t="65051" x="7858125" y="3187700"/>
          <p14:tracePt t="65092" x="7858125" y="3190875"/>
          <p14:tracePt t="65108" x="7858125" y="3195638"/>
          <p14:tracePt t="66309" x="7866063" y="3195638"/>
          <p14:tracePt t="66317" x="7877175" y="3198813"/>
          <p14:tracePt t="66325" x="7896225" y="3198813"/>
          <p14:tracePt t="66333" x="7904163" y="3198813"/>
          <p14:tracePt t="66341" x="7942263" y="3211513"/>
          <p14:tracePt t="66349" x="7961313" y="3211513"/>
          <p14:tracePt t="66355" x="7996238" y="3219450"/>
          <p14:tracePt t="66364" x="8023225" y="3222625"/>
          <p14:tracePt t="66374" x="8062913" y="3230563"/>
          <p14:tracePt t="66381" x="8101013" y="3238500"/>
          <p14:tracePt t="66389" x="8147050" y="3241675"/>
          <p14:tracePt t="66398" x="8174038" y="3241675"/>
          <p14:tracePt t="66405" x="8224838" y="3257550"/>
          <p14:tracePt t="66412" x="8251825" y="3257550"/>
          <p14:tracePt t="66420" x="8297863" y="3265488"/>
          <p14:tracePt t="66429" x="8335963" y="3276600"/>
          <p14:tracePt t="66436" x="8367713" y="3279775"/>
          <p14:tracePt t="66445" x="8413750" y="3287713"/>
          <p14:tracePt t="66453" x="8459788" y="3295650"/>
          <p14:tracePt t="66461" x="8505825" y="3306763"/>
          <p14:tracePt t="66468" x="8545513" y="3314700"/>
          <p14:tracePt t="66477" x="8591550" y="3322638"/>
          <p14:tracePt t="66484" x="8645525" y="3333750"/>
          <p14:tracePt t="66493" x="8683625" y="3341688"/>
          <p14:tracePt t="66500" x="8710613" y="3341688"/>
          <p14:tracePt t="66509" x="8734425" y="3341688"/>
          <p14:tracePt t="66517" x="8761413" y="3346450"/>
          <p14:tracePt t="66525" x="8780463" y="3346450"/>
          <p14:tracePt t="66531" x="8788400" y="3346450"/>
          <p14:tracePt t="66541" x="8791575" y="3346450"/>
          <p14:tracePt t="66548" x="8796338" y="3346450"/>
          <p14:tracePt t="66558" x="8799513" y="3346450"/>
          <p14:tracePt t="66564" x="8802688" y="3346450"/>
          <p14:tracePt t="66572" x="8807450" y="3341688"/>
          <p14:tracePt t="66581" x="8810625" y="3338513"/>
          <p14:tracePt t="66588" x="8815388" y="3327400"/>
          <p14:tracePt t="66597" x="8823325" y="3311525"/>
          <p14:tracePt t="66605" x="8826500" y="3306763"/>
          <p14:tracePt t="66613" x="8829675" y="3295650"/>
          <p14:tracePt t="66623" x="8829675" y="3279775"/>
          <p14:tracePt t="66629" x="8834438" y="3265488"/>
          <p14:tracePt t="66636" x="8834438" y="3252788"/>
          <p14:tracePt t="66644" x="8834438" y="3238500"/>
          <p14:tracePt t="66652" x="8834438" y="3219450"/>
          <p14:tracePt t="66662" x="8834438" y="3184525"/>
          <p14:tracePt t="66668" x="8834438" y="3176588"/>
          <p14:tracePt t="66677" x="8829675" y="3141663"/>
          <p14:tracePt t="66684" x="8829675" y="3125788"/>
          <p14:tracePt t="66693" x="8826500" y="3106738"/>
          <p14:tracePt t="66700" x="8826500" y="3095625"/>
          <p14:tracePt t="66709" x="8823325" y="3076575"/>
          <p14:tracePt t="66716" x="8815388" y="3060700"/>
          <p14:tracePt t="66725" x="8810625" y="3041650"/>
          <p14:tracePt t="66733" x="8802688" y="3028950"/>
          <p14:tracePt t="66742" x="8802688" y="3022600"/>
          <p14:tracePt t="66748" x="8796338" y="3014663"/>
          <p14:tracePt t="66757" x="8791575" y="2998788"/>
          <p14:tracePt t="66764" x="8788400" y="2995613"/>
          <p14:tracePt t="66772" x="8783638" y="2987675"/>
          <p14:tracePt t="66781" x="8780463" y="2982913"/>
          <p14:tracePt t="66797" x="8775700" y="2979738"/>
          <p14:tracePt t="66806" x="8775700" y="2974975"/>
          <p14:tracePt t="66829" x="8772525" y="2971800"/>
          <p14:tracePt t="66948" x="8772525" y="2979738"/>
          <p14:tracePt t="66957" x="8772525" y="2990850"/>
          <p14:tracePt t="66965" x="8772525" y="3014663"/>
          <p14:tracePt t="66973" x="8772525" y="3022600"/>
          <p14:tracePt t="66990" x="8772525" y="3055938"/>
          <p14:tracePt t="66997" x="8772525" y="3076575"/>
          <p14:tracePt t="67005" x="8769350" y="3090863"/>
          <p14:tracePt t="67013" x="8769350" y="3106738"/>
          <p14:tracePt t="67020" x="8769350" y="3114675"/>
          <p14:tracePt t="67029" x="8764588" y="3122613"/>
          <p14:tracePt t="67037" x="8764588" y="3133725"/>
          <p14:tracePt t="67044" x="8756650" y="3141663"/>
          <p14:tracePt t="67052" x="8756650" y="3149600"/>
          <p14:tracePt t="67061" x="8756650" y="3152775"/>
          <p14:tracePt t="67068" x="8753475" y="3160713"/>
          <p14:tracePt t="67077" x="8753475" y="3171825"/>
          <p14:tracePt t="67084" x="8748713" y="3176588"/>
          <p14:tracePt t="67093" x="8748713" y="3184525"/>
          <p14:tracePt t="67100" x="8745538" y="3190875"/>
          <p14:tracePt t="67109" x="8742363" y="3206750"/>
          <p14:tracePt t="67117" x="8742363" y="3211513"/>
          <p14:tracePt t="67125" x="8737600" y="3219450"/>
          <p14:tracePt t="67132" x="8734425" y="3230563"/>
          <p14:tracePt t="67142" x="8734425" y="3233738"/>
          <p14:tracePt t="67149" x="8726488" y="3241675"/>
          <p14:tracePt t="67165" x="8721725" y="3246438"/>
          <p14:tracePt t="67332" x="8726488" y="3238500"/>
          <p14:tracePt t="67342" x="8729663" y="3225800"/>
          <p14:tracePt t="67357" x="8729663" y="3222625"/>
          <p14:tracePt t="67365" x="8734425" y="3219450"/>
          <p14:tracePt t="67476" x="8734425" y="3222625"/>
          <p14:tracePt t="67493" x="8734425" y="3225800"/>
          <p14:tracePt t="67500" x="8734425" y="3230563"/>
          <p14:tracePt t="67516" x="8734425" y="3233738"/>
          <p14:tracePt t="67532" x="8734425" y="3238500"/>
          <p14:tracePt t="67605" x="8734425" y="3241675"/>
          <p14:tracePt t="67612" x="8734425" y="3246438"/>
          <p14:tracePt t="67629" x="8734425" y="3249613"/>
          <p14:tracePt t="67636" x="8734425" y="3252788"/>
          <p14:tracePt t="67645" x="8729663" y="3260725"/>
          <p14:tracePt t="67652" x="8726488" y="3265488"/>
          <p14:tracePt t="67661" x="8715375" y="3276600"/>
          <p14:tracePt t="67668" x="8707438" y="3284538"/>
          <p14:tracePt t="67677" x="8702675" y="3287713"/>
          <p14:tracePt t="67684" x="8694738" y="3295650"/>
          <p14:tracePt t="67693" x="8683625" y="3306763"/>
          <p14:tracePt t="67700" x="8675688" y="3311525"/>
          <p14:tracePt t="67710" x="8664575" y="3319463"/>
          <p14:tracePt t="67716" x="8648700" y="3330575"/>
          <p14:tracePt t="67726" x="8640763" y="3341688"/>
          <p14:tracePt t="67732" x="8629650" y="3349625"/>
          <p14:tracePt t="67741" x="8621713" y="3360738"/>
          <p14:tracePt t="67749" x="8605838" y="3368675"/>
          <p14:tracePt t="67756" x="8591550" y="3381375"/>
          <p14:tracePt t="67765" x="8575675" y="3387725"/>
          <p14:tracePt t="67775" x="8559800" y="3400425"/>
          <p14:tracePt t="67782" x="8540750" y="3411538"/>
          <p14:tracePt t="67788" x="8502650" y="3422650"/>
          <p14:tracePt t="67797" x="8478838" y="3435350"/>
          <p14:tracePt t="67804" x="8440738" y="3446463"/>
          <p14:tracePt t="67813" x="8408988" y="3454400"/>
          <p14:tracePt t="67820" x="8382000" y="3457575"/>
          <p14:tracePt t="67829" x="8351838" y="3465513"/>
          <p14:tracePt t="67836" x="8321675" y="3470275"/>
          <p14:tracePt t="67845" x="8294688" y="3470275"/>
          <p14:tracePt t="67853" x="8267700" y="3470275"/>
          <p14:tracePt t="67862" x="8228013" y="3470275"/>
          <p14:tracePt t="67869" x="8220075" y="3470275"/>
          <p14:tracePt t="67878" x="8205788" y="3470275"/>
          <p14:tracePt t="67885" x="8193088" y="3470275"/>
          <p14:tracePt t="67894" x="8189913" y="3470275"/>
          <p14:tracePt t="67900" x="8181975" y="3470275"/>
          <p14:tracePt t="67910" x="8170863" y="3470275"/>
          <p14:tracePt t="67916" x="8166100" y="3470275"/>
          <p14:tracePt t="67926" x="8158163" y="3470275"/>
          <p14:tracePt t="67933" x="8154988" y="3470275"/>
          <p14:tracePt t="67944" x="8151813" y="3470275"/>
          <p14:tracePt t="67949" x="8143875" y="3470275"/>
          <p14:tracePt t="67956" x="8128000" y="3470275"/>
          <p14:tracePt t="67965" x="8120063" y="3470275"/>
          <p14:tracePt t="67973" x="8097838" y="3457575"/>
          <p14:tracePt t="67981" x="8085138" y="3454400"/>
          <p14:tracePt t="67994" x="8070850" y="3449638"/>
          <p14:tracePt t="67997" x="8054975" y="3449638"/>
          <p14:tracePt t="68004" x="8031163" y="3438525"/>
          <p14:tracePt t="68013" x="8023225" y="3438525"/>
          <p14:tracePt t="68020" x="8015288" y="3438525"/>
          <p14:tracePt t="68029" x="8008938" y="3435350"/>
          <p14:tracePt t="68036" x="8004175" y="3435350"/>
          <p14:tracePt t="68045" x="8001000" y="3435350"/>
          <p14:tracePt t="68052" x="7996238" y="3435350"/>
          <p14:tracePt t="68061" x="7993063" y="3435350"/>
          <p14:tracePt t="68077" x="7988300" y="3435350"/>
          <p14:tracePt t="68084" x="7985125" y="3435350"/>
          <p14:tracePt t="68093" x="7974013" y="3430588"/>
          <p14:tracePt t="68100" x="7969250" y="3430588"/>
          <p14:tracePt t="68110" x="7961313" y="3430588"/>
          <p14:tracePt t="68116" x="7954963" y="3430588"/>
          <p14:tracePt t="68126" x="7947025" y="3427413"/>
          <p14:tracePt t="68132" x="7931150" y="3427413"/>
          <p14:tracePt t="68143" x="7923213" y="3427413"/>
          <p14:tracePt t="68149" x="7912100" y="3427413"/>
          <p14:tracePt t="68156" x="7904163" y="3427413"/>
          <p14:tracePt t="68165" x="7896225" y="3427413"/>
          <p14:tracePt t="68172" x="7888288" y="3427413"/>
          <p14:tracePt t="68181" x="7885113" y="3427413"/>
          <p14:tracePt t="68188" x="7880350" y="3427413"/>
          <p14:tracePt t="68204" x="7877175" y="3427413"/>
          <p14:tracePt t="68236" x="7874000" y="3427413"/>
          <p14:tracePt t="68252" x="7869238" y="3422650"/>
          <p14:tracePt t="68261" x="7866063" y="3422650"/>
          <p14:tracePt t="68268" x="7861300" y="3419475"/>
          <p14:tracePt t="68278" x="7858125" y="3414713"/>
          <p14:tracePt t="68284" x="7853363" y="3411538"/>
          <p14:tracePt t="68294" x="7850188" y="3408363"/>
          <p14:tracePt t="68300" x="7847013" y="3403600"/>
          <p14:tracePt t="68310" x="7847013" y="3400425"/>
          <p14:tracePt t="68327" x="7842250" y="3395663"/>
          <p14:tracePt t="68341" x="7834313" y="3392488"/>
          <p14:tracePt t="68365" x="7834313" y="3387725"/>
          <p14:tracePt t="68381" x="7823200" y="3381375"/>
          <p14:tracePt t="68397" x="7823200" y="3376613"/>
          <p14:tracePt t="68414" x="7820025" y="3373438"/>
          <p14:tracePt t="68420" x="7815263" y="3368675"/>
          <p14:tracePt t="69500" x="7831138" y="3373438"/>
          <p14:tracePt t="69508" x="7853363" y="3384550"/>
          <p14:tracePt t="69518" x="7900988" y="3395663"/>
          <p14:tracePt t="69524" x="7958138" y="3411538"/>
          <p14:tracePt t="69533" x="8027988" y="3419475"/>
          <p14:tracePt t="69543" x="8101013" y="3422650"/>
          <p14:tracePt t="69549" x="8174038" y="3422650"/>
          <p14:tracePt t="69557" x="8243888" y="3422650"/>
          <p14:tracePt t="69565" x="8297863" y="3422650"/>
          <p14:tracePt t="69573" x="8355013" y="3422650"/>
          <p14:tracePt t="69581" x="8367713" y="3422650"/>
          <p14:tracePt t="69589" x="8382000" y="3419475"/>
          <p14:tracePt t="69597" x="8386763" y="3419475"/>
          <p14:tracePt t="69605" x="8389938" y="3414713"/>
          <p14:tracePt t="69613" x="8394700" y="3414713"/>
          <p14:tracePt t="69620" x="8402638" y="3408363"/>
          <p14:tracePt t="69629" x="8405813" y="3403600"/>
          <p14:tracePt t="69636" x="8416925" y="3392488"/>
          <p14:tracePt t="69647" x="8432800" y="3384550"/>
          <p14:tracePt t="69652" x="8443913" y="3376613"/>
          <p14:tracePt t="69662" x="8475663" y="3368675"/>
          <p14:tracePt t="69668" x="8513763" y="3360738"/>
          <p14:tracePt t="69677" x="8567738" y="3354388"/>
          <p14:tracePt t="69685" x="8613775" y="3354388"/>
          <p14:tracePt t="69692" x="8675688" y="3346450"/>
          <p14:tracePt t="69702" x="8748713" y="3338513"/>
          <p14:tracePt t="69711" x="8802688" y="3333750"/>
          <p14:tracePt t="69717" x="8869363" y="3327400"/>
          <p14:tracePt t="69725" x="8915400" y="3311525"/>
          <p14:tracePt t="69733" x="8939213" y="3306763"/>
          <p14:tracePt t="69740" x="8945563" y="3303588"/>
          <p14:tracePt t="69758" x="8953500" y="3292475"/>
          <p14:tracePt t="69765" x="8958263" y="3287713"/>
          <p14:tracePt t="69772" x="8961438" y="3284538"/>
          <p14:tracePt t="69782" x="8969375" y="3276600"/>
          <p14:tracePt t="69789" x="8972550" y="3268663"/>
          <p14:tracePt t="69797" x="8972550" y="3257550"/>
          <p14:tracePt t="69804" x="8972550" y="3249613"/>
          <p14:tracePt t="69813" x="8972550" y="3241675"/>
          <p14:tracePt t="69820" x="8972550" y="3233738"/>
          <p14:tracePt t="69829" x="8972550" y="3222625"/>
          <p14:tracePt t="69836" x="8969375" y="3211513"/>
          <p14:tracePt t="69845" x="8969375" y="3198813"/>
          <p14:tracePt t="69852" x="8966200" y="3190875"/>
          <p14:tracePt t="69862" x="8961438" y="3184525"/>
          <p14:tracePt t="69869" x="8958263" y="3168650"/>
          <p14:tracePt t="69877" x="8950325" y="3152775"/>
          <p14:tracePt t="69884" x="8942388" y="3136900"/>
          <p14:tracePt t="69893" x="8939213" y="3130550"/>
          <p14:tracePt t="69901" x="8926513" y="3106738"/>
          <p14:tracePt t="69909" x="8907463" y="3082925"/>
          <p14:tracePt t="69918" x="8885238" y="3060700"/>
          <p14:tracePt t="69927" x="8869363" y="3044825"/>
          <p14:tracePt t="69933" x="8845550" y="3033713"/>
          <p14:tracePt t="69940" x="8823325" y="3014663"/>
          <p14:tracePt t="69949" x="8802688" y="3009900"/>
          <p14:tracePt t="69956" x="8780463" y="2998788"/>
          <p14:tracePt t="69966" x="8756650" y="2987675"/>
          <p14:tracePt t="69972" x="8737600" y="2982913"/>
          <p14:tracePt t="69985" x="8715375" y="2974975"/>
          <p14:tracePt t="69989" x="8688388" y="2971800"/>
          <p14:tracePt t="69997" x="8648700" y="2963863"/>
          <p14:tracePt t="70004" x="8632825" y="2960688"/>
          <p14:tracePt t="70013" x="8613775" y="2960688"/>
          <p14:tracePt t="70020" x="8594725" y="2960688"/>
          <p14:tracePt t="70029" x="8567738" y="2960688"/>
          <p14:tracePt t="70036" x="8545513" y="2960688"/>
          <p14:tracePt t="70046" x="8518525" y="2960688"/>
          <p14:tracePt t="70052" x="8491538" y="2960688"/>
          <p14:tracePt t="70061" x="8470900" y="2960688"/>
          <p14:tracePt t="70068" x="8435975" y="2960688"/>
          <p14:tracePt t="70078" x="8416925" y="2952750"/>
          <p14:tracePt t="70085" x="8386763" y="2947988"/>
          <p14:tracePt t="70092" x="8355013" y="2936875"/>
          <p14:tracePt t="70101" x="8316913" y="2928938"/>
          <p14:tracePt t="70111" x="8297863" y="2925763"/>
          <p14:tracePt t="70117" x="8267700" y="2917825"/>
          <p14:tracePt t="70124" x="8247063" y="2913063"/>
          <p14:tracePt t="70133" x="8216900" y="2906713"/>
          <p14:tracePt t="70140" x="8197850" y="2906713"/>
          <p14:tracePt t="70149" x="8181975" y="2906713"/>
          <p14:tracePt t="70157" x="8170863" y="2906713"/>
          <p14:tracePt t="70165" x="8154988" y="2909888"/>
          <p14:tracePt t="70172" x="8143875" y="2913063"/>
          <p14:tracePt t="70181" x="8131175" y="2917825"/>
          <p14:tracePt t="70188" x="8128000" y="2921000"/>
          <p14:tracePt t="70197" x="8112125" y="2928938"/>
          <p14:tracePt t="70205" x="8104188" y="2936875"/>
          <p14:tracePt t="70214" x="8093075" y="2944813"/>
          <p14:tracePt t="70220" x="8077200" y="2960688"/>
          <p14:tracePt t="70229" x="8070850" y="2971800"/>
          <p14:tracePt t="70236" x="8054975" y="2987675"/>
          <p14:tracePt t="70245" x="8039100" y="3001963"/>
          <p14:tracePt t="70252" x="8027988" y="3009900"/>
          <p14:tracePt t="70262" x="8012113" y="3025775"/>
          <p14:tracePt t="70269" x="8004175" y="3036888"/>
          <p14:tracePt t="70278" x="7993063" y="3052763"/>
          <p14:tracePt t="70284" x="7985125" y="3055938"/>
          <p14:tracePt t="70292" x="7981950" y="3060700"/>
          <p14:tracePt t="70301" x="7969250" y="3068638"/>
          <p14:tracePt t="70311" x="7961313" y="3071813"/>
          <p14:tracePt t="70318" x="7958138" y="3076575"/>
          <p14:tracePt t="70325" x="7950200" y="3079750"/>
          <p14:tracePt t="70333" x="7939088" y="3087688"/>
          <p14:tracePt t="70340" x="7934325" y="3090863"/>
          <p14:tracePt t="70350" x="7931150" y="3090863"/>
          <p14:tracePt t="70356" x="7923213" y="3095625"/>
          <p14:tracePt t="70365" x="7920038" y="3098800"/>
          <p14:tracePt t="70373" x="7915275" y="3103563"/>
          <p14:tracePt t="70382" x="7907338" y="3109913"/>
          <p14:tracePt t="70388" x="7904163" y="3109913"/>
          <p14:tracePt t="70397" x="7904163" y="3114675"/>
          <p14:tracePt t="70404" x="7896225" y="3117850"/>
          <p14:tracePt t="70413" x="7896225" y="3122613"/>
          <p14:tracePt t="70420" x="7893050" y="3125788"/>
          <p14:tracePt t="70438" x="7888288" y="3130550"/>
          <p14:tracePt t="70446" x="7885113" y="3136900"/>
          <p14:tracePt t="70452" x="7885113" y="3141663"/>
          <p14:tracePt t="70462" x="7885113" y="3144838"/>
          <p14:tracePt t="70468" x="7880350" y="3152775"/>
          <p14:tracePt t="70477" x="7880350" y="3157538"/>
          <p14:tracePt t="70485" x="7880350" y="3160713"/>
          <p14:tracePt t="70494" x="7880350" y="3168650"/>
          <p14:tracePt t="70501" x="7877175" y="3171825"/>
          <p14:tracePt t="70509" x="7877175" y="3184525"/>
          <p14:tracePt t="70517" x="7877175" y="3187700"/>
          <p14:tracePt t="70524" x="7877175" y="3190875"/>
          <p14:tracePt t="70533" x="7877175" y="3198813"/>
          <p14:tracePt t="70541" x="7877175" y="3203575"/>
          <p14:tracePt t="70550" x="7877175" y="3211513"/>
          <p14:tracePt t="70557" x="7877175" y="3219450"/>
          <p14:tracePt t="70565" x="7877175" y="3225800"/>
          <p14:tracePt t="70572" x="7877175" y="3241675"/>
          <p14:tracePt t="70581" x="7880350" y="3252788"/>
          <p14:tracePt t="70588" x="7893050" y="3273425"/>
          <p14:tracePt t="70597" x="7896225" y="3287713"/>
          <p14:tracePt t="70605" x="7900988" y="3303588"/>
          <p14:tracePt t="70614" x="7907338" y="3319463"/>
          <p14:tracePt t="70620" x="7915275" y="3333750"/>
          <p14:tracePt t="70630" x="7920038" y="3341688"/>
          <p14:tracePt t="70636" x="7927975" y="3349625"/>
          <p14:tracePt t="70646" x="7934325" y="3360738"/>
          <p14:tracePt t="70652" x="7947025" y="3376613"/>
          <p14:tracePt t="70663" x="7950200" y="3381375"/>
          <p14:tracePt t="70669" x="7958138" y="3387725"/>
          <p14:tracePt t="70685" x="7969250" y="3400425"/>
          <p14:tracePt t="70701" x="7977188" y="3408363"/>
          <p14:tracePt t="70718" x="7981950" y="3408363"/>
          <p14:tracePt t="70734" x="7985125" y="3411538"/>
          <p14:tracePt t="70749" x="7988300" y="3411538"/>
          <p14:tracePt t="70773" x="7993063" y="3411538"/>
          <p14:tracePt t="70789" x="8001000" y="3411538"/>
          <p14:tracePt t="70797" x="8004175" y="3411538"/>
          <p14:tracePt t="70804" x="8008938" y="3411538"/>
          <p14:tracePt t="70813" x="8015288" y="3411538"/>
          <p14:tracePt t="70820" x="8023225" y="3411538"/>
          <p14:tracePt t="70831" x="8035925" y="3414713"/>
          <p14:tracePt t="70837" x="8054975" y="3414713"/>
          <p14:tracePt t="70846" x="8070850" y="3419475"/>
          <p14:tracePt t="70852" x="8077200" y="3419475"/>
          <p14:tracePt t="70863" x="8085138" y="3419475"/>
          <p14:tracePt t="70868" x="8097838" y="3419475"/>
          <p14:tracePt t="70877" x="8101013" y="3422650"/>
          <p14:tracePt t="70997" x="8093075" y="3419475"/>
          <p14:tracePt t="71149" x="8089900" y="3414713"/>
          <p14:tracePt t="71166" x="8089900" y="3411538"/>
          <p14:tracePt t="71173" x="8085138" y="3408363"/>
          <p14:tracePt t="71190" x="8085138" y="3403600"/>
          <p14:tracePt t="71205" x="8077200" y="3395663"/>
          <p14:tracePt t="71213" x="8074025" y="3392488"/>
          <p14:tracePt t="71253" x="8074025" y="3384550"/>
          <p14:tracePt t="71548" x="8070850" y="3376613"/>
          <p14:tracePt t="71557" x="8070850" y="3373438"/>
          <p14:tracePt t="71574" x="8070850" y="3365500"/>
          <p14:tracePt t="71583" x="8066088" y="3360738"/>
          <p14:tracePt t="71589" x="8066088" y="3357563"/>
          <p14:tracePt t="71598" x="8066088" y="3354388"/>
          <p14:tracePt t="71604" x="8066088" y="3349625"/>
          <p14:tracePt t="71614" x="8066088" y="3346450"/>
          <p14:tracePt t="71620" x="8066088" y="3341688"/>
          <p14:tracePt t="71630" x="8062913" y="3338513"/>
          <p14:tracePt t="71637" x="8062913" y="3333750"/>
          <p14:tracePt t="71647" x="8062913" y="3330575"/>
          <p14:tracePt t="71653" x="8062913" y="3327400"/>
          <p14:tracePt t="71660" x="8062913" y="3322638"/>
          <p14:tracePt t="71677" x="8062913" y="3319463"/>
          <p14:tracePt t="71821" x="8062913" y="3322638"/>
          <p14:tracePt t="71829" x="8062913" y="3327400"/>
          <p14:tracePt t="71836" x="8070850" y="3338513"/>
          <p14:tracePt t="71846" x="8070850" y="3341688"/>
          <p14:tracePt t="71853" x="8074025" y="3349625"/>
          <p14:tracePt t="71864" x="8085138" y="3360738"/>
          <p14:tracePt t="71870" x="8089900" y="3376613"/>
          <p14:tracePt t="71877" x="8093075" y="3381375"/>
          <p14:tracePt t="71885" x="8093075" y="3384550"/>
          <p14:tracePt t="71892" x="8097838" y="3387725"/>
          <p14:tracePt t="71901" x="8097838" y="3392488"/>
          <p14:tracePt t="71918" x="8101013" y="3400425"/>
          <p14:tracePt t="71934" x="8101013" y="3408363"/>
          <p14:tracePt t="71941" x="8101013" y="3414713"/>
          <p14:tracePt t="71949" x="8101013" y="3419475"/>
          <p14:tracePt t="71956" x="8101013" y="3422650"/>
          <p14:tracePt t="71965" x="8101013" y="3438525"/>
          <p14:tracePt t="71973" x="8101013" y="3446463"/>
          <p14:tracePt t="71982" x="8101013" y="3454400"/>
          <p14:tracePt t="71989" x="8104188" y="3465513"/>
          <p14:tracePt t="71998" x="8104188" y="3473450"/>
          <p14:tracePt t="72005" x="8104188" y="3481388"/>
          <p14:tracePt t="72015" x="8112125" y="3497263"/>
          <p14:tracePt t="72021" x="8116888" y="3500438"/>
          <p14:tracePt t="72030" x="8116888" y="3508375"/>
          <p14:tracePt t="72037" x="8120063" y="3511550"/>
          <p14:tracePt t="72047" x="8124825" y="3519488"/>
          <p14:tracePt t="72053" x="8131175" y="3530600"/>
          <p14:tracePt t="72062" x="8143875" y="3538538"/>
          <p14:tracePt t="72069" x="8151813" y="3551238"/>
          <p14:tracePt t="72077" x="8162925" y="3557588"/>
          <p14:tracePt t="72086" x="8178800" y="3570288"/>
          <p14:tracePt t="72096" x="8201025" y="3584575"/>
          <p14:tracePt t="72102" x="8240713" y="3597275"/>
          <p14:tracePt t="72109" x="8267700" y="3611563"/>
          <p14:tracePt t="72117" x="8289925" y="3619500"/>
          <p14:tracePt t="72124" x="8313738" y="3627438"/>
          <p14:tracePt t="72133" x="8348663" y="3632200"/>
          <p14:tracePt t="72141" x="8378825" y="3638550"/>
          <p14:tracePt t="72150" x="8397875" y="3638550"/>
          <p14:tracePt t="72157" x="8421688" y="3638550"/>
          <p14:tracePt t="72166" x="8432800" y="3638550"/>
          <p14:tracePt t="72173" x="8443913" y="3638550"/>
          <p14:tracePt t="72181" x="8451850" y="3638550"/>
          <p14:tracePt t="72188" x="8459788" y="3638550"/>
          <p14:tracePt t="72198" x="8464550" y="3638550"/>
          <p14:tracePt t="72205" x="8475663" y="3638550"/>
          <p14:tracePt t="72214" x="8486775" y="3638550"/>
          <p14:tracePt t="72221" x="8502650" y="3635375"/>
          <p14:tracePt t="72229" x="8513763" y="3627438"/>
          <p14:tracePt t="72237" x="8548688" y="3627438"/>
          <p14:tracePt t="72245" x="8572500" y="3632200"/>
          <p14:tracePt t="72253" x="8605838" y="3635375"/>
          <p14:tracePt t="72261" x="8653463" y="3643313"/>
          <p14:tracePt t="72270" x="8710613" y="3651250"/>
          <p14:tracePt t="72277" x="8764588" y="3659188"/>
          <p14:tracePt t="72286" x="8829675" y="3670300"/>
          <p14:tracePt t="72292" x="8885238" y="3670300"/>
          <p14:tracePt t="72301" x="8918575" y="3670300"/>
          <p14:tracePt t="72308" x="8958263" y="3670300"/>
          <p14:tracePt t="72318" x="8985250" y="3670300"/>
          <p14:tracePt t="72325" x="8999538" y="3670300"/>
          <p14:tracePt t="72334" x="9007475" y="3670300"/>
          <p14:tracePt t="72341" x="9012238" y="3667125"/>
          <p14:tracePt t="72350" x="9020175" y="3667125"/>
          <p14:tracePt t="72356" x="9020175" y="3662363"/>
          <p14:tracePt t="72365" x="9023350" y="3654425"/>
          <p14:tracePt t="72373" x="9034463" y="3651250"/>
          <p14:tracePt t="72382" x="9039225" y="3638550"/>
          <p14:tracePt t="72389" x="9042400" y="3632200"/>
          <p14:tracePt t="72398" x="9058275" y="3627438"/>
          <p14:tracePt t="72404" x="9061450" y="3624263"/>
          <p14:tracePt t="72413" x="9074150" y="3619500"/>
          <p14:tracePt t="72420" x="9088438" y="3611563"/>
          <p14:tracePt t="72430" x="9104313" y="3608388"/>
          <p14:tracePt t="72437" x="9123363" y="3608388"/>
          <p14:tracePt t="72448" x="9139238" y="3608388"/>
          <p14:tracePt t="72454" x="9155113" y="3608388"/>
          <p14:tracePt t="72463" x="9163050" y="3608388"/>
          <p14:tracePt t="72469" x="9169400" y="3608388"/>
          <p14:tracePt t="72476" x="9182100" y="3608388"/>
          <p14:tracePt t="72509" x="9185275" y="3605213"/>
          <p14:tracePt t="72525" x="9190038" y="3600450"/>
          <p14:tracePt t="72533" x="9190038" y="3597275"/>
          <p14:tracePt t="72541" x="9190038" y="3592513"/>
          <p14:tracePt t="72550" x="9190038" y="3584575"/>
          <p14:tracePt t="72558" x="9190038" y="3578225"/>
          <p14:tracePt t="72566" x="9185275" y="3565525"/>
          <p14:tracePt t="72573" x="9177338" y="3551238"/>
          <p14:tracePt t="72581" x="9174163" y="3546475"/>
          <p14:tracePt t="72589" x="9169400" y="3543300"/>
          <p14:tracePt t="72598" x="9158288" y="3535363"/>
          <p14:tracePt t="72605" x="9155113" y="3530600"/>
          <p14:tracePt t="72615" x="9150350" y="3527425"/>
          <p14:tracePt t="72621" x="9147175" y="3524250"/>
          <p14:tracePt t="72637" x="9147175" y="3519488"/>
          <p14:tracePt t="72654" x="9142413" y="3516313"/>
          <p14:tracePt t="72663" x="9142413" y="3508375"/>
          <p14:tracePt t="72671" x="9139238" y="3503613"/>
          <p14:tracePt t="72678" x="9139238" y="3500438"/>
          <p14:tracePt t="72686" x="9131300" y="3492500"/>
          <p14:tracePt t="72693" x="9128125" y="3481388"/>
          <p14:tracePt t="72708" x="9123363" y="3473450"/>
          <p14:tracePt t="72726" x="9115425" y="3465513"/>
          <p14:tracePt t="72741" x="9104313" y="3454400"/>
          <p14:tracePt t="72756" x="9096375" y="3449638"/>
          <p14:tracePt t="72765" x="9080500" y="3446463"/>
          <p14:tracePt t="72782" x="9069388" y="3438525"/>
          <p14:tracePt t="72789" x="9058275" y="3438525"/>
          <p14:tracePt t="72798" x="9047163" y="3435350"/>
          <p14:tracePt t="72804" x="9039225" y="3430588"/>
          <p14:tracePt t="72813" x="9031288" y="3430588"/>
          <p14:tracePt t="72821" x="9015413" y="3430588"/>
          <p14:tracePt t="72830" x="9007475" y="3430588"/>
          <p14:tracePt t="72838" x="8985250" y="3430588"/>
          <p14:tracePt t="72848" x="8977313" y="3430588"/>
          <p14:tracePt t="72854" x="8958263" y="3427413"/>
          <p14:tracePt t="72861" x="8926513" y="3419475"/>
          <p14:tracePt t="72870" x="8907463" y="3414713"/>
          <p14:tracePt t="72878" x="8869363" y="3408363"/>
          <p14:tracePt t="72887" x="8829675" y="3395663"/>
          <p14:tracePt t="72893" x="8783638" y="3381375"/>
          <p14:tracePt t="72902" x="8734425" y="3368675"/>
          <p14:tracePt t="72909" x="8699500" y="3360738"/>
          <p14:tracePt t="72918" x="8659813" y="3354388"/>
          <p14:tracePt t="72924" x="8637588" y="3349625"/>
          <p14:tracePt t="72933" x="8626475" y="3349625"/>
          <p14:tracePt t="72941" x="8613775" y="3349625"/>
          <p14:tracePt t="72951" x="8610600" y="3349625"/>
          <p14:tracePt t="72957" x="8605838" y="3349625"/>
          <p14:tracePt t="72987" x="8602663" y="3349625"/>
          <p14:tracePt t="72998" x="8599488" y="3349625"/>
          <p14:tracePt t="73005" x="8594725" y="3349625"/>
          <p14:tracePt t="73021" x="8591550" y="3354388"/>
          <p14:tracePt t="73037" x="8586788" y="3357563"/>
          <p14:tracePt t="73045" x="8583613" y="3357563"/>
          <p14:tracePt t="73054" x="8578850" y="3360738"/>
          <p14:tracePt t="73062" x="8575675" y="3360738"/>
          <p14:tracePt t="73070" x="8572500" y="3360738"/>
          <p14:tracePt t="73077" x="8564563" y="3360738"/>
          <p14:tracePt t="73087" x="8564563" y="3365500"/>
          <p14:tracePt t="73092" x="8559800" y="3365500"/>
          <p14:tracePt t="73102" x="8545513" y="3365500"/>
          <p14:tracePt t="73109" x="8532813" y="3365500"/>
          <p14:tracePt t="73118" x="8513763" y="3365500"/>
          <p14:tracePt t="73125" x="8505825" y="3365500"/>
          <p14:tracePt t="73134" x="8478838" y="3373438"/>
          <p14:tracePt t="73141" x="8459788" y="3373438"/>
          <p14:tracePt t="73149" x="8443913" y="3376613"/>
          <p14:tracePt t="73156" x="8432800" y="3381375"/>
          <p14:tracePt t="73166" x="8416925" y="3384550"/>
          <p14:tracePt t="73173" x="8405813" y="3384550"/>
          <p14:tracePt t="73183" x="8394700" y="3387725"/>
          <p14:tracePt t="73189" x="8389938" y="3392488"/>
          <p14:tracePt t="73199" x="8386763" y="3392488"/>
          <p14:tracePt t="73212" x="8382000" y="3395663"/>
          <p14:tracePt t="73221" x="8375650" y="3395663"/>
          <p14:tracePt t="73232" x="8367713" y="3403600"/>
          <p14:tracePt t="73238" x="8362950" y="3403600"/>
          <p14:tracePt t="73245" x="8348663" y="3403600"/>
          <p14:tracePt t="73254" x="8340725" y="3408363"/>
          <p14:tracePt t="73260" x="8332788" y="3408363"/>
          <p14:tracePt t="73269" x="8316913" y="3408363"/>
          <p14:tracePt t="73276" x="8308975" y="3408363"/>
          <p14:tracePt t="73286" x="8301038" y="3408363"/>
          <p14:tracePt t="73293" x="8289925" y="3408363"/>
          <p14:tracePt t="73302" x="8286750" y="3408363"/>
          <p14:tracePt t="73309" x="8281988" y="3408363"/>
          <p14:tracePt t="73324" x="8278813" y="3408363"/>
          <p14:tracePt t="73350" x="8274050" y="3408363"/>
          <p14:tracePt t="73366" x="8274050" y="3411538"/>
          <p14:tracePt t="73382" x="8270875" y="3411538"/>
          <p14:tracePt t="73388" x="8267700" y="3414713"/>
          <p14:tracePt t="73398" x="8262938" y="3414713"/>
          <p14:tracePt t="73405" x="8259763" y="3422650"/>
          <p14:tracePt t="73416" x="8255000" y="3422650"/>
          <p14:tracePt t="73422" x="8251825" y="3422650"/>
          <p14:tracePt t="73429" x="8247063" y="3422650"/>
          <p14:tracePt t="73437" x="8243888" y="3427413"/>
          <p14:tracePt t="73454" x="8240713" y="3430588"/>
          <p14:tracePt t="73462" x="8240713" y="3435350"/>
          <p14:tracePt t="73486" x="8235950" y="3438525"/>
          <p14:tracePt t="73492" x="8235950" y="3443288"/>
          <p14:tracePt t="73509" x="8235950" y="3446463"/>
          <p14:tracePt t="73518" x="8235950" y="3449638"/>
          <p14:tracePt t="73534" x="8235950" y="3454400"/>
          <p14:tracePt t="73556" x="8235950" y="3457575"/>
          <p14:tracePt t="73660" x="8240713" y="3462338"/>
          <p14:tracePt t="73668" x="8240713" y="3465513"/>
          <p14:tracePt t="73686" x="8240713" y="3470275"/>
          <p14:tracePt t="73694" x="8243888" y="3473450"/>
          <p14:tracePt t="73702" x="8247063" y="3476625"/>
          <p14:tracePt t="73718" x="8247063" y="3481388"/>
          <p14:tracePt t="74422" x="8255000" y="3481388"/>
          <p14:tracePt t="74430" x="8267700" y="3484563"/>
          <p14:tracePt t="74439" x="8274050" y="3489325"/>
          <p14:tracePt t="74445" x="8289925" y="3500438"/>
          <p14:tracePt t="74453" x="8301038" y="3503613"/>
          <p14:tracePt t="74462" x="8321675" y="3516313"/>
          <p14:tracePt t="74470" x="8335963" y="3527425"/>
          <p14:tracePt t="74478" x="8343900" y="3530600"/>
          <p14:tracePt t="74486" x="8355013" y="3538538"/>
          <p14:tracePt t="74494" x="8362950" y="3543300"/>
          <p14:tracePt t="74502" x="8367713" y="3546475"/>
          <p14:tracePt t="74526" x="8370888" y="3551238"/>
          <p14:tracePt t="74550" x="8375650" y="3554413"/>
          <p14:tracePt t="74558" x="8375650" y="3557588"/>
          <p14:tracePt t="74566" x="8378825" y="3562350"/>
          <p14:tracePt t="74573" x="8378825" y="3565525"/>
          <p14:tracePt t="74584" x="8389938" y="3578225"/>
          <p14:tracePt t="74590" x="8389938" y="3584575"/>
          <p14:tracePt t="74599" x="8394700" y="3592513"/>
          <p14:tracePt t="74606" x="8405813" y="3616325"/>
          <p14:tracePt t="74614" x="8408988" y="3619500"/>
          <p14:tracePt t="74621" x="8413750" y="3632200"/>
          <p14:tracePt t="74630" x="8416925" y="3635375"/>
          <p14:tracePt t="74638" x="8421688" y="3646488"/>
          <p14:tracePt t="74645" x="8424863" y="3651250"/>
          <p14:tracePt t="74655" x="8429625" y="3654425"/>
          <p14:tracePt t="74676" x="8432800" y="3659188"/>
          <p14:tracePt t="74710" x="8435975" y="3662363"/>
          <p14:tracePt t="74734" x="8435975" y="3667125"/>
          <p14:tracePt t="74740" x="8440738" y="3678238"/>
          <p14:tracePt t="74750" x="8440738" y="3681413"/>
          <p14:tracePt t="74757" x="8443913" y="3689350"/>
          <p14:tracePt t="74766" x="8448675" y="3705225"/>
          <p14:tracePt t="74773" x="8448675" y="3708400"/>
          <p14:tracePt t="74783" x="8451850" y="3716338"/>
          <p14:tracePt t="74790" x="8456613" y="3721100"/>
          <p14:tracePt t="74797" x="8456613" y="3724275"/>
          <p14:tracePt t="74806" x="8456613" y="3727450"/>
          <p14:tracePt t="74814" x="8459788" y="3735388"/>
          <p14:tracePt t="75125" x="8459788" y="3732213"/>
          <p14:tracePt t="75133" x="8459788" y="3727450"/>
          <p14:tracePt t="103095" x="8402638" y="3694113"/>
          <p14:tracePt t="103096" x="8362950" y="3673475"/>
          <p14:tracePt t="103099" x="8328025" y="3651250"/>
          <p14:tracePt t="103100" x="8308975" y="3646488"/>
          <p14:tracePt t="103101" x="8294688" y="3635375"/>
          <p14:tracePt t="103107" x="8274050" y="3632200"/>
          <p14:tracePt t="103116" x="8251825" y="3624263"/>
          <p14:tracePt t="103123" x="8235950" y="3619500"/>
          <p14:tracePt t="103132" x="8216900" y="3619500"/>
          <p14:tracePt t="103148" x="8189913" y="3616325"/>
          <p14:tracePt t="103155" x="8154988" y="3616325"/>
          <p14:tracePt t="103165" x="8108950" y="3616325"/>
          <p14:tracePt t="103171" x="8093075" y="3616325"/>
          <p14:tracePt t="103180" x="8085138" y="3616325"/>
          <p14:tracePt t="103187" x="8070850" y="3616325"/>
          <p14:tracePt t="103198" x="8062913" y="3616325"/>
          <p14:tracePt t="103203" x="8054975" y="3616325"/>
          <p14:tracePt t="103213" x="8043863" y="3608388"/>
          <p14:tracePt t="103220" x="8035925" y="3608388"/>
          <p14:tracePt t="103230" x="8027988" y="3605213"/>
          <p14:tracePt t="103236" x="8015288" y="3600450"/>
          <p14:tracePt t="103252" x="8001000" y="3584575"/>
          <p14:tracePt t="103261" x="7969250" y="3565525"/>
          <p14:tracePt t="103268" x="7912100" y="3524250"/>
          <p14:tracePt t="103275" x="7861300" y="3489325"/>
          <p14:tracePt t="103284" x="7831138" y="3462338"/>
          <p14:tracePt t="103291" x="7780338" y="3427413"/>
          <p14:tracePt t="103301" x="7737475" y="3403600"/>
          <p14:tracePt t="103308" x="7715250" y="3387725"/>
          <p14:tracePt t="103318" x="7699375" y="3376613"/>
          <p14:tracePt t="103323" x="7683500" y="3373438"/>
          <p14:tracePt t="103332" x="7677150" y="3368675"/>
          <p14:tracePt t="103339" x="7677150" y="3365500"/>
          <p14:tracePt t="103532" x="7677150" y="3373438"/>
          <p14:tracePt t="103541" x="7680325" y="3381375"/>
          <p14:tracePt t="103548" x="7683500" y="3384550"/>
          <p14:tracePt t="103555" x="7699375" y="3400425"/>
          <p14:tracePt t="103564" x="7715250" y="3414713"/>
          <p14:tracePt t="103571" x="7723188" y="3419475"/>
          <p14:tracePt t="103581" x="7737475" y="3422650"/>
          <p14:tracePt t="103588" x="7753350" y="3422650"/>
          <p14:tracePt t="103598" x="7769225" y="3430588"/>
          <p14:tracePt t="103604" x="7788275" y="3435350"/>
          <p14:tracePt t="103612" x="7812088" y="3438525"/>
          <p14:tracePt t="103620" x="7823200" y="3438525"/>
          <p14:tracePt t="103630" x="7834313" y="3446463"/>
          <p14:tracePt t="103636" x="7842250" y="3446463"/>
          <p14:tracePt t="103657" x="7847013" y="3446463"/>
          <p14:tracePt t="103667" x="7850188" y="3446463"/>
          <p14:tracePt t="103674" x="7853363" y="3446463"/>
          <p14:tracePt t="103682" x="7858125" y="3446463"/>
          <p14:tracePt t="103690" x="7861300" y="3446463"/>
          <p14:tracePt t="103699" x="7866063" y="3446463"/>
          <p14:tracePt t="103706" x="7877175" y="3446463"/>
          <p14:tracePt t="103715" x="7888288" y="3449638"/>
          <p14:tracePt t="103721" x="7900988" y="3454400"/>
          <p14:tracePt t="103731" x="7915275" y="3457575"/>
          <p14:tracePt t="103737" x="7927975" y="3465513"/>
          <p14:tracePt t="103747" x="7947025" y="3473450"/>
          <p14:tracePt t="103754" x="7977188" y="3481388"/>
          <p14:tracePt t="103761" x="7996238" y="3484563"/>
          <p14:tracePt t="103771" x="8012113" y="3492500"/>
          <p14:tracePt t="103780" x="8043863" y="3500438"/>
          <p14:tracePt t="103787" x="8054975" y="3500438"/>
          <p14:tracePt t="103794" x="8066088" y="3508375"/>
          <p14:tracePt t="103802" x="8074025" y="3508375"/>
          <p14:tracePt t="103813" x="8077200" y="3508375"/>
          <p14:tracePt t="103819" x="8081963" y="3508375"/>
          <p14:tracePt t="103826" x="8085138" y="3508375"/>
          <p14:tracePt t="103834" x="8089900" y="3508375"/>
          <p14:tracePt t="103842" x="8097838" y="3508375"/>
          <p14:tracePt t="103850" x="8104188" y="3508375"/>
          <p14:tracePt t="103857" x="8120063" y="3508375"/>
          <p14:tracePt t="103866" x="8135938" y="3508375"/>
          <p14:tracePt t="103874" x="8154988" y="3508375"/>
          <p14:tracePt t="103883" x="8174038" y="3508375"/>
          <p14:tracePt t="103891" x="8208963" y="3508375"/>
          <p14:tracePt t="103898" x="8255000" y="3508375"/>
          <p14:tracePt t="103905" x="8294688" y="3511550"/>
          <p14:tracePt t="103915" x="8348663" y="3511550"/>
          <p14:tracePt t="103921" x="8382000" y="3519488"/>
          <p14:tracePt t="103931" x="8440738" y="3535363"/>
          <p14:tracePt t="103938" x="8467725" y="3535363"/>
          <p14:tracePt t="103948" x="8521700" y="3538538"/>
          <p14:tracePt t="103954" x="8545513" y="3546475"/>
          <p14:tracePt t="103961" x="8551863" y="3546475"/>
          <p14:tracePt t="103971" x="8559800" y="3546475"/>
          <p14:tracePt t="103979" x="8572500" y="3546475"/>
          <p14:tracePt t="103987" x="8578850" y="3546475"/>
          <p14:tracePt t="103994" x="8586788" y="3546475"/>
          <p14:tracePt t="104003" x="8594725" y="3546475"/>
          <p14:tracePt t="104009" x="8605838" y="3546475"/>
          <p14:tracePt t="104018" x="8626475" y="3546475"/>
          <p14:tracePt t="104025" x="8645525" y="3546475"/>
          <p14:tracePt t="104034" x="8672513" y="3546475"/>
          <p14:tracePt t="104042" x="8710613" y="3546475"/>
          <p14:tracePt t="104051" x="8737600" y="3546475"/>
          <p14:tracePt t="104058" x="8791575" y="3546475"/>
          <p14:tracePt t="104066" x="8826500" y="3546475"/>
          <p14:tracePt t="104073" x="8853488" y="3546475"/>
          <p14:tracePt t="104082" x="8891588" y="3546475"/>
          <p14:tracePt t="104089" x="8926513" y="3546475"/>
          <p14:tracePt t="104099" x="8950325" y="3546475"/>
          <p14:tracePt t="104106" x="8977313" y="3546475"/>
          <p14:tracePt t="104115" x="8996363" y="3546475"/>
          <p14:tracePt t="104121" x="9012238" y="3546475"/>
          <p14:tracePt t="104131" x="9023350" y="3546475"/>
          <p14:tracePt t="104137" x="9047163" y="3546475"/>
          <p14:tracePt t="104148" x="9058275" y="3546475"/>
          <p14:tracePt t="104154" x="9080500" y="3543300"/>
          <p14:tracePt t="104164" x="9093200" y="3543300"/>
          <p14:tracePt t="104170" x="9128125" y="3543300"/>
          <p14:tracePt t="104178" x="9166225" y="3546475"/>
          <p14:tracePt t="104187" x="9212263" y="3554413"/>
          <p14:tracePt t="104194" x="9250363" y="3557588"/>
          <p14:tracePt t="104203" x="9305925" y="3565525"/>
          <p14:tracePt t="104211" x="9351963" y="3565525"/>
          <p14:tracePt t="104219" x="9398000" y="3573463"/>
          <p14:tracePt t="104226" x="9436100" y="3573463"/>
          <p14:tracePt t="104234" x="9471025" y="3573463"/>
          <p14:tracePt t="104241" x="9490075" y="3573463"/>
          <p14:tracePt t="104250" x="9494838" y="3573463"/>
          <p14:tracePt t="104257" x="9498013" y="3573463"/>
          <p14:tracePt t="104283" x="9501188" y="3573463"/>
          <p14:tracePt t="104459" x="9513888" y="3570288"/>
          <p14:tracePt t="104521" x="9517063" y="3565525"/>
          <p14:tracePt t="105194" x="9517063" y="3562350"/>
          <p14:tracePt t="105201" x="9505950" y="3554413"/>
          <p14:tracePt t="105210" x="9501188" y="3554413"/>
          <p14:tracePt t="105219" x="9494838" y="3543300"/>
          <p14:tracePt t="105226" x="9478963" y="3527425"/>
          <p14:tracePt t="105236" x="9471025" y="3519488"/>
          <p14:tracePt t="105244" x="9447213" y="3500438"/>
          <p14:tracePt t="105259" x="9413875" y="3470275"/>
          <p14:tracePt t="105266" x="9405938" y="3457575"/>
          <p14:tracePt t="105273" x="9386888" y="3438525"/>
          <p14:tracePt t="105282" x="9378950" y="3422650"/>
          <p14:tracePt t="105290" x="9374188" y="3411538"/>
          <p14:tracePt t="105299" x="9363075" y="3403600"/>
          <p14:tracePt t="105306" x="9359900" y="3392488"/>
          <p14:tracePt t="105316" x="9355138" y="3381375"/>
          <p14:tracePt t="105322" x="9347200" y="3368675"/>
          <p14:tracePt t="105329" x="9344025" y="3360738"/>
          <p14:tracePt t="105338" x="9344025" y="3354388"/>
          <p14:tracePt t="105348" x="9339263" y="3338513"/>
          <p14:tracePt t="105355" x="9336088" y="3322638"/>
          <p14:tracePt t="105362" x="9328150" y="3306763"/>
          <p14:tracePt t="105371" x="9328150" y="3300413"/>
          <p14:tracePt t="105377" x="9324975" y="3276600"/>
          <p14:tracePt t="105386" x="9324975" y="3265488"/>
          <p14:tracePt t="105393" x="9320213" y="3241675"/>
          <p14:tracePt t="105403" x="9312275" y="3225800"/>
          <p14:tracePt t="105410" x="9309100" y="3198813"/>
          <p14:tracePt t="105419" x="9297988" y="3176588"/>
          <p14:tracePt t="105426" x="9293225" y="3157538"/>
          <p14:tracePt t="105434" x="9285288" y="3117850"/>
          <p14:tracePt t="105442" x="9282113" y="3090863"/>
          <p14:tracePt t="105451" x="9266238" y="3052763"/>
          <p14:tracePt t="105458" x="9255125" y="3022600"/>
          <p14:tracePt t="105467" x="9247188" y="2982913"/>
          <p14:tracePt t="105474" x="9244013" y="2952750"/>
          <p14:tracePt t="105483" x="9228138" y="2906713"/>
          <p14:tracePt t="105489" x="9217025" y="2867025"/>
          <p14:tracePt t="105499" x="9212263" y="2844800"/>
          <p14:tracePt t="105506" x="9190038" y="2805113"/>
          <p14:tracePt t="105517" x="9177338" y="2767013"/>
          <p14:tracePt t="105522" x="9166225" y="2728913"/>
          <p14:tracePt t="105532" x="9158288" y="2697163"/>
          <p14:tracePt t="105539" x="9155113" y="2670175"/>
          <p14:tracePt t="105546" x="9142413" y="2647950"/>
          <p14:tracePt t="105554" x="9142413" y="2628900"/>
          <p14:tracePt t="105561" x="9136063" y="2601913"/>
          <p14:tracePt t="105571" x="9131300" y="2578100"/>
          <p14:tracePt t="105578" x="9131300" y="2551113"/>
          <p14:tracePt t="105587" x="9123363" y="2519363"/>
          <p14:tracePt t="105594" x="9120188" y="2500313"/>
          <p14:tracePt t="105603" x="9115425" y="2470150"/>
          <p14:tracePt t="105609" x="9109075" y="2443163"/>
          <p14:tracePt t="105618" x="9104313" y="2419350"/>
          <p14:tracePt t="105626" x="9104313" y="2400300"/>
          <p14:tracePt t="105635" x="9093200" y="2357438"/>
          <p14:tracePt t="105642" x="9080500" y="2335213"/>
          <p14:tracePt t="105651" x="9061450" y="2303463"/>
          <p14:tracePt t="105658" x="9034463" y="2273300"/>
          <p14:tracePt t="105666" x="9007475" y="2238375"/>
          <p14:tracePt t="105673" x="8985250" y="2208213"/>
          <p14:tracePt t="105684" x="8950325" y="2173288"/>
          <p14:tracePt t="105690" x="8918575" y="2149475"/>
          <p14:tracePt t="105700" x="8896350" y="2130425"/>
          <p14:tracePt t="105706" x="8853488" y="2111375"/>
          <p14:tracePt t="105716" x="8829675" y="2092325"/>
          <p14:tracePt t="105722" x="8791575" y="2079625"/>
          <p14:tracePt t="105729" x="8772525" y="2079625"/>
          <p14:tracePt t="105738" x="8737600" y="2079625"/>
          <p14:tracePt t="105747" x="8707438" y="2079625"/>
          <p14:tracePt t="105755" x="8675688" y="2095500"/>
          <p14:tracePt t="105764" x="8637588" y="2106613"/>
          <p14:tracePt t="105771" x="8599488" y="2141538"/>
          <p14:tracePt t="105777" x="8575675" y="2157413"/>
          <p14:tracePt t="105787" x="8524875" y="2195513"/>
          <p14:tracePt t="105793" x="8483600" y="2222500"/>
          <p14:tracePt t="105803" x="8432800" y="2257425"/>
          <p14:tracePt t="105810" x="8382000" y="2292350"/>
          <p14:tracePt t="105819" x="8328025" y="2319338"/>
          <p14:tracePt t="105826" x="8294688" y="2338388"/>
          <p14:tracePt t="105834" x="8247063" y="2370138"/>
          <p14:tracePt t="105841" x="8189913" y="2389188"/>
          <p14:tracePt t="105850" x="8131175" y="2411413"/>
          <p14:tracePt t="105858" x="8066088" y="2432050"/>
          <p14:tracePt t="105867" x="7993063" y="2454275"/>
          <p14:tracePt t="105874" x="7947025" y="2473325"/>
          <p14:tracePt t="105883" x="7888288" y="2505075"/>
          <p14:tracePt t="105889" x="7831138" y="2524125"/>
          <p14:tracePt t="105899" x="7791450" y="2547938"/>
          <p14:tracePt t="105905" x="7758113" y="2570163"/>
          <p14:tracePt t="105915" x="7726363" y="2605088"/>
          <p14:tracePt t="105922" x="7699375" y="2635250"/>
          <p14:tracePt t="105932" x="7691438" y="2674938"/>
          <p14:tracePt t="105938" x="7680325" y="2713038"/>
          <p14:tracePt t="105948" x="7680325" y="2759075"/>
          <p14:tracePt t="105954" x="7691438" y="2813050"/>
          <p14:tracePt t="105961" x="7710488" y="2863850"/>
          <p14:tracePt t="105972" x="7742238" y="2921000"/>
          <p14:tracePt t="105978" x="7785100" y="2979738"/>
          <p14:tracePt t="105987" x="7820025" y="3028950"/>
          <p14:tracePt t="105994" x="7853363" y="3071813"/>
          <p14:tracePt t="106003" x="7896225" y="3109913"/>
          <p14:tracePt t="106009" x="7931150" y="3144838"/>
          <p14:tracePt t="106018" x="7954963" y="3163888"/>
          <p14:tracePt t="106026" x="7985125" y="3195638"/>
          <p14:tracePt t="106035" x="8027988" y="3222625"/>
          <p14:tracePt t="106042" x="8035925" y="3233738"/>
          <p14:tracePt t="106051" x="8050213" y="3241675"/>
          <p14:tracePt t="106058" x="8054975" y="3246438"/>
          <p14:tracePt t="106067" x="8058150" y="3249613"/>
          <p14:tracePt t="106073" x="8062913" y="3252788"/>
          <p14:tracePt t="106085" x="8066088" y="3257550"/>
          <p14:tracePt t="106090" x="8074025" y="3268663"/>
          <p14:tracePt t="106100" x="8081963" y="3276600"/>
          <p14:tracePt t="106106" x="8085138" y="3284538"/>
          <p14:tracePt t="106114" x="8108950" y="3314700"/>
          <p14:tracePt t="106122" x="8131175" y="3338513"/>
          <p14:tracePt t="106131" x="8174038" y="3381375"/>
          <p14:tracePt t="106139" x="8232775" y="3427413"/>
          <p14:tracePt t="106147" x="8332788" y="3473450"/>
          <p14:tracePt t="106155" x="8397875" y="3503613"/>
          <p14:tracePt t="106162" x="8486775" y="3527425"/>
          <p14:tracePt t="106171" x="8559800" y="3543300"/>
          <p14:tracePt t="106177" x="8653463" y="3565525"/>
          <p14:tracePt t="106186" x="8726488" y="3570288"/>
          <p14:tracePt t="106193" x="8761413" y="3570288"/>
          <p14:tracePt t="106203" x="8799513" y="3570288"/>
          <p14:tracePt t="106210" x="8823325" y="3557588"/>
          <p14:tracePt t="106219" x="8829675" y="3546475"/>
          <p14:tracePt t="106226" x="8842375" y="3538538"/>
          <p14:tracePt t="106234" x="8845550" y="3524250"/>
          <p14:tracePt t="106241" x="8850313" y="3503613"/>
          <p14:tracePt t="106250" x="8850313" y="3481388"/>
          <p14:tracePt t="106258" x="8850313" y="3462338"/>
          <p14:tracePt t="106267" x="8850313" y="3435350"/>
          <p14:tracePt t="106274" x="8850313" y="3414713"/>
          <p14:tracePt t="106284" x="8850313" y="3395663"/>
          <p14:tracePt t="106290" x="8845550" y="3373438"/>
          <p14:tracePt t="106298" x="8837613" y="3357563"/>
          <p14:tracePt t="106306" x="8837613" y="3349625"/>
          <p14:tracePt t="106316" x="8837613" y="3341688"/>
          <p14:tracePt t="106322" x="8837613" y="3333750"/>
          <p14:tracePt t="106339" x="8837613" y="3322638"/>
          <p14:tracePt t="106634" x="8834438" y="3330575"/>
          <p14:tracePt t="106658" x="8829675" y="3333750"/>
          <p14:tracePt t="106697" x="8829675" y="3338513"/>
          <p14:tracePt t="107499" x="8818563" y="3346450"/>
          <p14:tracePt t="107507" x="8807450" y="3373438"/>
          <p14:tracePt t="107515" x="8796338" y="3395663"/>
          <p14:tracePt t="107523" x="8791575" y="3419475"/>
          <p14:tracePt t="107530" x="8783638" y="3446463"/>
          <p14:tracePt t="107539" x="8775700" y="3484563"/>
          <p14:tracePt t="107547" x="8772525" y="3516313"/>
          <p14:tracePt t="107555" x="8772525" y="3543300"/>
          <p14:tracePt t="107563" x="8772525" y="3578225"/>
          <p14:tracePt t="107571" x="8772525" y="3600450"/>
          <p14:tracePt t="107579" x="8772525" y="3619500"/>
          <p14:tracePt t="107587" x="8772525" y="3638550"/>
          <p14:tracePt t="107593" x="8772525" y="3667125"/>
          <p14:tracePt t="107603" x="8772525" y="3705225"/>
          <p14:tracePt t="107610" x="8772525" y="3732213"/>
          <p14:tracePt t="107619" x="8772525" y="3759200"/>
          <p14:tracePt t="107626" x="8772525" y="3786188"/>
          <p14:tracePt t="107636" x="8764588" y="3824288"/>
          <p14:tracePt t="107642" x="8764588" y="3851275"/>
          <p14:tracePt t="107651" x="8761413" y="3883025"/>
          <p14:tracePt t="107658" x="8753475" y="3921125"/>
          <p14:tracePt t="107668" x="8748713" y="3956050"/>
          <p14:tracePt t="107674" x="8748713" y="3978275"/>
          <p14:tracePt t="107683" x="8742363" y="4005263"/>
          <p14:tracePt t="107691" x="8737600" y="4025900"/>
          <p14:tracePt t="107699" x="8737600" y="4048125"/>
          <p14:tracePt t="107707" x="8737600" y="4067175"/>
          <p14:tracePt t="107717" x="8737600" y="4075113"/>
          <p14:tracePt t="107723" x="8737600" y="4094163"/>
          <p14:tracePt t="107730" x="8737600" y="4106863"/>
          <p14:tracePt t="107739" x="8737600" y="4114800"/>
          <p14:tracePt t="107746" x="8737600" y="4117975"/>
          <p14:tracePt t="107755" x="8737600" y="4121150"/>
          <p14:tracePt t="107761" x="8737600" y="4125913"/>
          <p14:tracePt t="107770" x="8737600" y="4129088"/>
          <p14:tracePt t="107788" x="8737600" y="4133850"/>
          <p14:tracePt t="107794" x="8737600" y="4137025"/>
          <p14:tracePt t="107803" x="8742363" y="4141788"/>
          <p14:tracePt t="107810" x="8742363" y="4144963"/>
          <p14:tracePt t="107819" x="8742363" y="4148138"/>
          <p14:tracePt t="107826" x="8742363" y="4152900"/>
          <p14:tracePt t="107836" x="8742363" y="4156075"/>
          <p14:tracePt t="107842" x="8745538" y="4160838"/>
          <p14:tracePt t="107852" x="8745538" y="4168775"/>
          <p14:tracePt t="107858" x="8745538" y="4171950"/>
          <p14:tracePt t="107869" x="8745538" y="4175125"/>
          <p14:tracePt t="107875" x="8745538" y="4183063"/>
          <p14:tracePt t="107883" x="8745538" y="4187825"/>
          <p14:tracePt t="107891" x="8745538" y="4195763"/>
          <p14:tracePt t="107898" x="8742363" y="4198938"/>
          <p14:tracePt t="107907" x="8737600" y="4206875"/>
          <p14:tracePt t="107915" x="8734425" y="4210050"/>
          <p14:tracePt t="107923" x="8726488" y="4217988"/>
          <p14:tracePt t="107930" x="8718550" y="4229100"/>
          <p14:tracePt t="107938" x="8710613" y="4233863"/>
          <p14:tracePt t="107946" x="8710613" y="4237038"/>
          <p14:tracePt t="107955" x="8694738" y="4241800"/>
          <p14:tracePt t="107962" x="8688388" y="4241800"/>
          <p14:tracePt t="107971" x="8680450" y="4244975"/>
          <p14:tracePt t="107978" x="8667750" y="4244975"/>
          <p14:tracePt t="107987" x="8659813" y="4244975"/>
          <p14:tracePt t="108003" x="8645525" y="4244975"/>
          <p14:tracePt t="108010" x="8621713" y="4244975"/>
          <p14:tracePt t="108019" x="8610600" y="4244975"/>
          <p14:tracePt t="108026" x="8583613" y="4244975"/>
          <p14:tracePt t="108035" x="8551863" y="4244975"/>
          <p14:tracePt t="108042" x="8532813" y="4244975"/>
          <p14:tracePt t="108052" x="8524875" y="4244975"/>
          <p14:tracePt t="108058" x="8510588" y="4241800"/>
          <p14:tracePt t="108069" x="8494713" y="4241800"/>
          <p14:tracePt t="108075" x="8486775" y="4241800"/>
          <p14:tracePt t="108082" x="8483600" y="4241800"/>
          <p14:tracePt t="108106" x="8478838" y="4241800"/>
          <p14:tracePt t="108274" x="8475663" y="4241800"/>
          <p14:tracePt t="108282" x="8470900" y="4241800"/>
          <p14:tracePt t="108291" x="8467725" y="4241800"/>
          <p14:tracePt t="108298" x="8459788" y="4237038"/>
          <p14:tracePt t="108307" x="8443913" y="4237038"/>
          <p14:tracePt t="108315" x="8435975" y="4237038"/>
          <p14:tracePt t="108323" x="8413750" y="4237038"/>
          <p14:tracePt t="108331" x="8394700" y="4237038"/>
          <p14:tracePt t="108340" x="8359775" y="4237038"/>
          <p14:tracePt t="108346" x="8321675" y="4229100"/>
          <p14:tracePt t="108355" x="8301038" y="4229100"/>
          <p14:tracePt t="108362" x="8274050" y="4217988"/>
          <p14:tracePt t="108371" x="8251825" y="4214813"/>
          <p14:tracePt t="108378" x="8232775" y="4202113"/>
          <p14:tracePt t="108387" x="8208963" y="4195763"/>
          <p14:tracePt t="108394" x="8201025" y="4191000"/>
          <p14:tracePt t="108403" x="8185150" y="4187825"/>
          <p14:tracePt t="108410" x="8181975" y="4183063"/>
          <p14:tracePt t="108419" x="8170863" y="4179888"/>
          <p14:tracePt t="108426" x="8166100" y="4175125"/>
          <p14:tracePt t="108435" x="8162925" y="4171950"/>
          <p14:tracePt t="108442" x="8151813" y="4168775"/>
          <p14:tracePt t="108453" x="8143875" y="4168775"/>
          <p14:tracePt t="108459" x="8139113" y="4164013"/>
          <p14:tracePt t="108466" x="8131175" y="4160838"/>
          <p14:tracePt t="108475" x="8128000" y="4160838"/>
          <p14:tracePt t="108485" x="8116888" y="4152900"/>
          <p14:tracePt t="108492" x="8112125" y="4152900"/>
          <p14:tracePt t="108499" x="8101013" y="4148138"/>
          <p14:tracePt t="108507" x="8089900" y="4148138"/>
          <p14:tracePt t="108516" x="8074025" y="4144963"/>
          <p14:tracePt t="108523" x="8058150" y="4141788"/>
          <p14:tracePt t="108531" x="8050213" y="4141788"/>
          <p14:tracePt t="108540" x="8027988" y="4129088"/>
          <p14:tracePt t="108547" x="8012113" y="4125913"/>
          <p14:tracePt t="108555" x="7996238" y="4114800"/>
          <p14:tracePt t="108563" x="7985125" y="4110038"/>
          <p14:tracePt t="108571" x="7961313" y="4098925"/>
          <p14:tracePt t="108579" x="7947025" y="4083050"/>
          <p14:tracePt t="108587" x="7931150" y="4067175"/>
          <p14:tracePt t="108594" x="7915275" y="4056063"/>
          <p14:tracePt t="108603" x="7900988" y="4048125"/>
          <p14:tracePt t="108611" x="7896225" y="4037013"/>
          <p14:tracePt t="108619" x="7885113" y="4029075"/>
          <p14:tracePt t="108626" x="7877175" y="4013200"/>
          <p14:tracePt t="108636" x="7866063" y="3998913"/>
          <p14:tracePt t="108643" x="7861300" y="3990975"/>
          <p14:tracePt t="108651" x="7858125" y="3978275"/>
          <p14:tracePt t="108659" x="7850188" y="3971925"/>
          <p14:tracePt t="108668" x="7847013" y="3959225"/>
          <p14:tracePt t="108675" x="7847013" y="3951288"/>
          <p14:tracePt t="108683" x="7842250" y="3948113"/>
          <p14:tracePt t="108691" x="7842250" y="3940175"/>
          <p14:tracePt t="108699" x="7839075" y="3937000"/>
          <p14:tracePt t="108707" x="7834313" y="3929063"/>
          <p14:tracePt t="108723" x="7834313" y="3924300"/>
          <p14:tracePt t="108730" x="7831138" y="3921125"/>
          <p14:tracePt t="108746" x="7826375" y="3917950"/>
          <p14:tracePt t="108755" x="7823200" y="3913188"/>
          <p14:tracePt t="108778" x="7820025" y="3910013"/>
          <p14:tracePt t="108995" x="7820025" y="3905250"/>
          <p14:tracePt t="109003" x="7826375" y="3902075"/>
          <p14:tracePt t="109011" x="7831138" y="3897313"/>
          <p14:tracePt t="109020" x="7839075" y="3897313"/>
          <p14:tracePt t="109027" x="7853363" y="3894138"/>
          <p14:tracePt t="109036" x="7866063" y="3886200"/>
          <p14:tracePt t="109043" x="7877175" y="3886200"/>
          <p14:tracePt t="109052" x="7888288" y="3886200"/>
          <p14:tracePt t="109059" x="7896225" y="3886200"/>
          <p14:tracePt t="109067" x="7915275" y="3883025"/>
          <p14:tracePt t="109075" x="7927975" y="3883025"/>
          <p14:tracePt t="109083" x="7939088" y="3883025"/>
          <p14:tracePt t="109091" x="7950200" y="3883025"/>
          <p14:tracePt t="109098" x="7954963" y="3883025"/>
          <p14:tracePt t="109107" x="7958138" y="3883025"/>
          <p14:tracePt t="109114" x="7961313" y="3883025"/>
          <p14:tracePt t="109131" x="7966075" y="3878263"/>
          <p14:tracePt t="109139" x="7969250" y="3878263"/>
          <p14:tracePt t="109146" x="7977188" y="3878263"/>
          <p14:tracePt t="109155" x="7988300" y="3878263"/>
          <p14:tracePt t="109164" x="8012113" y="3878263"/>
          <p14:tracePt t="109171" x="8050213" y="3894138"/>
          <p14:tracePt t="109178" x="8108950" y="3913188"/>
          <p14:tracePt t="109187" x="8189913" y="3937000"/>
          <p14:tracePt t="109195" x="8278813" y="3959225"/>
          <p14:tracePt t="109203" x="8397875" y="3994150"/>
          <p14:tracePt t="109210" x="8524875" y="4021138"/>
          <p14:tracePt t="109220" x="8632825" y="4044950"/>
          <p14:tracePt t="109227" x="8742363" y="4071938"/>
          <p14:tracePt t="109236" x="8845550" y="4086225"/>
          <p14:tracePt t="109243" x="8899525" y="4094163"/>
          <p14:tracePt t="109250" x="8926513" y="4094163"/>
          <p14:tracePt t="109268" x="8931275" y="4094163"/>
          <p14:tracePt t="109284" x="8934450" y="4094163"/>
          <p14:tracePt t="109298" x="8934450" y="4083050"/>
          <p14:tracePt t="109307" x="8934450" y="4079875"/>
          <p14:tracePt t="109314" x="8931275" y="4071938"/>
          <p14:tracePt t="109323" x="8926513" y="4064000"/>
          <p14:tracePt t="109330" x="8915400" y="4048125"/>
          <p14:tracePt t="109339" x="8912225" y="4040188"/>
          <p14:tracePt t="109355" x="8907463" y="4037013"/>
          <p14:tracePt t="109434" x="8907463" y="4032250"/>
          <p14:tracePt t="109450" x="8907463" y="4021138"/>
          <p14:tracePt t="109459" x="8907463" y="4013200"/>
          <p14:tracePt t="109467" x="8912225" y="4010025"/>
          <p14:tracePt t="109476" x="8915400" y="4002088"/>
          <p14:tracePt t="109482" x="8926513" y="3986213"/>
          <p14:tracePt t="109491" x="8939213" y="3971925"/>
          <p14:tracePt t="109498" x="8953500" y="3956050"/>
          <p14:tracePt t="109507" x="8966200" y="3944938"/>
          <p14:tracePt t="109515" x="8977313" y="3929063"/>
          <p14:tracePt t="109523" x="8999538" y="3913188"/>
          <p14:tracePt t="109530" x="9007475" y="3905250"/>
          <p14:tracePt t="109540" x="9020175" y="3894138"/>
          <p14:tracePt t="109547" x="9026525" y="3890963"/>
          <p14:tracePt t="109555" x="9034463" y="3875088"/>
          <p14:tracePt t="109563" x="9039225" y="3875088"/>
          <p14:tracePt t="109571" x="9042400" y="3870325"/>
          <p14:tracePt t="109579" x="9047163" y="3867150"/>
          <p14:tracePt t="109594" x="9047163" y="3862388"/>
          <p14:tracePt t="109610" x="9047163" y="3859213"/>
          <p14:tracePt t="109627" x="9047163" y="3856038"/>
          <p14:tracePt t="109659" x="9047163" y="3851275"/>
          <p14:tracePt t="109682" x="9047163" y="3848100"/>
          <p14:tracePt t="109691" x="9047163" y="3843338"/>
          <p14:tracePt t="109699" x="9047163" y="3840163"/>
          <p14:tracePt t="109707" x="9047163" y="3835400"/>
          <p14:tracePt t="109715" x="9047163" y="3832225"/>
          <p14:tracePt t="109723" x="9050338" y="3829050"/>
          <p14:tracePt t="109730" x="9050338" y="3821113"/>
          <p14:tracePt t="109740" x="9058275" y="3813175"/>
          <p14:tracePt t="109746" x="9058275" y="3808413"/>
          <p14:tracePt t="109755" x="9061450" y="3797300"/>
          <p14:tracePt t="109762" x="9061450" y="3794125"/>
          <p14:tracePt t="109771" x="9061450" y="3786188"/>
          <p14:tracePt t="109778" x="9066213" y="3778250"/>
          <p14:tracePt t="109788" x="9066213" y="3770313"/>
          <p14:tracePt t="109794" x="9069388" y="3767138"/>
          <p14:tracePt t="109804" x="9069388" y="3759200"/>
          <p14:tracePt t="109820" x="9069388" y="3748088"/>
          <p14:tracePt t="109843" x="9069388" y="3740150"/>
          <p14:tracePt t="110186" x="9074150" y="3748088"/>
          <p14:tracePt t="110258" x="9074150" y="3751263"/>
          <p14:tracePt t="110290" x="9077325" y="3754438"/>
          <p14:tracePt t="110370" x="9080500" y="3759200"/>
          <p14:tracePt t="110388" x="9080500" y="3762375"/>
          <p14:tracePt t="110411" x="9080500" y="3767138"/>
          <p14:tracePt t="110427" x="9080500" y="3770313"/>
          <p14:tracePt t="110434" x="9080500" y="3775075"/>
          <p14:tracePt t="110443" x="9080500" y="3778250"/>
          <p14:tracePt t="110459" x="9077325" y="3789363"/>
          <p14:tracePt t="110483" x="9077325" y="3794125"/>
          <p14:tracePt t="110491" x="9077325" y="3797300"/>
          <p14:tracePt t="110732" x="9077325" y="3794125"/>
          <p14:tracePt t="110764" x="9077325" y="3789363"/>
          <p14:tracePt t="110779" x="9077325" y="3786188"/>
          <p14:tracePt t="111091" x="9074150" y="3775075"/>
          <p14:tracePt t="111098" x="9074150" y="3770313"/>
          <p14:tracePt t="111107" x="9074150" y="3767138"/>
          <p14:tracePt t="111114" x="9074150" y="3759200"/>
          <p14:tracePt t="111131" x="9074150" y="3754438"/>
          <p14:tracePt t="111147" x="9074150" y="3751263"/>
          <p14:tracePt t="111195" x="9074150" y="3748088"/>
          <p14:tracePt t="113683" x="9069388" y="3751263"/>
          <p14:tracePt t="115114" x="9066213" y="3754438"/>
          <p14:tracePt t="115131" x="9066213" y="3759200"/>
          <p14:tracePt t="115442" x="9061450" y="3759200"/>
          <p14:tracePt t="115923" x="9053513" y="3759200"/>
          <p14:tracePt t="115940" x="9042400" y="3767138"/>
          <p14:tracePt t="115955" x="9034463" y="3770313"/>
          <p14:tracePt t="115972" x="9031288" y="3775075"/>
          <p14:tracePt t="115980" x="9026525" y="3775075"/>
          <p14:tracePt t="115987" x="9023350" y="3778250"/>
          <p14:tracePt t="115996" x="9015413" y="3781425"/>
          <p14:tracePt t="116003" x="9004300" y="3789363"/>
          <p14:tracePt t="116012" x="8996363" y="3802063"/>
          <p14:tracePt t="116020" x="8985250" y="3808413"/>
          <p14:tracePt t="116028" x="8961438" y="3832225"/>
          <p14:tracePt t="116034" x="8953500" y="3843338"/>
          <p14:tracePt t="116044" x="8931275" y="3870325"/>
          <p14:tracePt t="116051" x="8904288" y="3897313"/>
          <p14:tracePt t="116060" x="8888413" y="3921125"/>
          <p14:tracePt t="116067" x="8861425" y="3951288"/>
          <p14:tracePt t="116077" x="8850313" y="3975100"/>
          <p14:tracePt t="116084" x="8826500" y="4005263"/>
          <p14:tracePt t="116091" x="8815388" y="4029075"/>
          <p14:tracePt t="116100" x="8802688" y="4059238"/>
          <p14:tracePt t="116108" x="8791575" y="4075113"/>
          <p14:tracePt t="116116" x="8780463" y="4098925"/>
          <p14:tracePt t="116124" x="8769350" y="4117975"/>
          <p14:tracePt t="116132" x="8761413" y="4133850"/>
          <p14:tracePt t="116139" x="8748713" y="4164013"/>
          <p14:tracePt t="116148" x="8737600" y="4187825"/>
          <p14:tracePt t="116159" x="8726488" y="4206875"/>
          <p14:tracePt t="116171" x="8707438" y="4237038"/>
          <p14:tracePt t="116180" x="8667750" y="4306888"/>
          <p14:tracePt t="116187" x="8648700" y="4338638"/>
          <p14:tracePt t="116196" x="8621713" y="4376738"/>
          <p14:tracePt t="116203" x="8605838" y="4392613"/>
          <p14:tracePt t="116212" x="8578850" y="4433888"/>
          <p14:tracePt t="116219" x="8548688" y="4468813"/>
          <p14:tracePt t="116228" x="8524875" y="4484688"/>
          <p14:tracePt t="116235" x="8483600" y="4511675"/>
          <p14:tracePt t="116245" x="8451850" y="4530725"/>
          <p14:tracePt t="116251" x="8421688" y="4549775"/>
          <p14:tracePt t="116261" x="8375650" y="4557713"/>
          <p14:tracePt t="116267" x="8335963" y="4568825"/>
          <p14:tracePt t="116277" x="8297863" y="4576763"/>
          <p14:tracePt t="116283" x="8274050" y="4581525"/>
          <p14:tracePt t="116293" x="8247063" y="4581525"/>
          <p14:tracePt t="116299" x="8235950" y="4581525"/>
          <p14:tracePt t="116307" x="8212138" y="4581525"/>
          <p14:tracePt t="116316" x="8201025" y="4581525"/>
          <p14:tracePt t="116322" x="8189913" y="4581525"/>
          <p14:tracePt t="116332" x="8170863" y="4581525"/>
          <p14:tracePt t="116339" x="8162925" y="4581525"/>
          <p14:tracePt t="116348" x="8158163" y="4581525"/>
          <p14:tracePt t="116355" x="8151813" y="4581525"/>
          <p14:tracePt t="116364" x="8139113" y="4581525"/>
          <p14:tracePt t="116371" x="8131175" y="4576763"/>
          <p14:tracePt t="116380" x="8124825" y="4568825"/>
          <p14:tracePt t="116387" x="8112125" y="4565650"/>
          <p14:tracePt t="116396" x="8097838" y="4562475"/>
          <p14:tracePt t="116403" x="8081963" y="4557713"/>
          <p14:tracePt t="116413" x="8070850" y="4549775"/>
          <p14:tracePt t="116419" x="8054975" y="4541838"/>
          <p14:tracePt t="116428" x="8039100" y="4538663"/>
          <p14:tracePt t="116434" x="8023225" y="4530725"/>
          <p14:tracePt t="116444" x="7993063" y="4514850"/>
          <p14:tracePt t="116451" x="7981950" y="4503738"/>
          <p14:tracePt t="116461" x="7958138" y="4492625"/>
          <p14:tracePt t="116467" x="7950200" y="4487863"/>
          <p14:tracePt t="116478" x="7947025" y="4487863"/>
          <p14:tracePt t="116484" x="7942263" y="4484688"/>
          <p14:tracePt t="116500" x="7931150" y="4479925"/>
          <p14:tracePt t="116523" x="7931150" y="4476750"/>
          <p14:tracePt t="116532" x="7931150" y="4473575"/>
          <p14:tracePt t="116540" x="7931150" y="4468813"/>
          <p14:tracePt t="116548" x="7931150" y="4465638"/>
          <p14:tracePt t="116555" x="7931150" y="4457700"/>
          <p14:tracePt t="116564" x="7939088" y="4441825"/>
          <p14:tracePt t="116571" x="7942263" y="4425950"/>
          <p14:tracePt t="116580" x="7954963" y="4411663"/>
          <p14:tracePt t="116587" x="7958138" y="4395788"/>
          <p14:tracePt t="116596" x="7969250" y="4379913"/>
          <p14:tracePt t="116603" x="7977188" y="4368800"/>
          <p14:tracePt t="116612" x="7977188" y="4352925"/>
          <p14:tracePt t="116619" x="7988300" y="4338638"/>
          <p14:tracePt t="116628" x="7993063" y="4325938"/>
          <p14:tracePt t="116635" x="8004175" y="4314825"/>
          <p14:tracePt t="116645" x="8004175" y="4303713"/>
          <p14:tracePt t="116651" x="8004175" y="4295775"/>
          <p14:tracePt t="116661" x="8008938" y="4287838"/>
          <p14:tracePt t="116667" x="8008938" y="4283075"/>
          <p14:tracePt t="116678" x="8008938" y="4276725"/>
          <p14:tracePt t="116684" x="8008938" y="4271963"/>
          <p14:tracePt t="116691" x="8008938" y="4268788"/>
          <p14:tracePt t="116700" x="8008938" y="4264025"/>
          <p14:tracePt t="116707" x="8008938" y="4252913"/>
          <p14:tracePt t="116716" x="8004175" y="4249738"/>
          <p14:tracePt t="116723" x="8001000" y="4244975"/>
          <p14:tracePt t="116732" x="7996238" y="4241800"/>
          <p14:tracePt t="116739" x="7988300" y="4237038"/>
          <p14:tracePt t="116748" x="7977188" y="4229100"/>
          <p14:tracePt t="116755" x="7969250" y="4229100"/>
          <p14:tracePt t="116764" x="7961313" y="4217988"/>
          <p14:tracePt t="116771" x="7950200" y="4217988"/>
          <p14:tracePt t="116780" x="7942263" y="4214813"/>
          <p14:tracePt t="116787" x="7939088" y="4214813"/>
          <p14:tracePt t="116796" x="7931150" y="4210050"/>
          <p14:tracePt t="116803" x="7927975" y="4210050"/>
          <p14:tracePt t="116812" x="7923213" y="4206875"/>
          <p14:tracePt t="116835" x="7920038" y="4206875"/>
          <p14:tracePt t="116877" x="7915275" y="4202113"/>
          <p14:tracePt t="116884" x="7912100" y="4198938"/>
          <p14:tracePt t="116900" x="7907338" y="4191000"/>
          <p14:tracePt t="116908" x="7904163" y="4187825"/>
          <p14:tracePt t="116916" x="7900988" y="4183063"/>
          <p14:tracePt t="116924" x="7896225" y="4179888"/>
          <p14:tracePt t="116932" x="7885113" y="4171950"/>
          <p14:tracePt t="116940" x="7880350" y="4168775"/>
          <p14:tracePt t="116949" x="7877175" y="4156075"/>
          <p14:tracePt t="116971" x="7874000" y="4152900"/>
          <p14:tracePt t="117027" x="7874000" y="4148138"/>
          <p14:tracePt t="117051" x="7874000" y="4144963"/>
          <p14:tracePt t="117067" x="7874000" y="4141788"/>
          <p14:tracePt t="117075" x="7874000" y="4137025"/>
          <p14:tracePt t="117100" x="7874000" y="4133850"/>
          <p14:tracePt t="117131" x="7874000" y="4129088"/>
          <p14:tracePt t="117259" x="7874000" y="4125913"/>
          <p14:tracePt t="117275" x="7869238" y="4121150"/>
          <p14:tracePt t="117916" x="7866063" y="4121150"/>
          <p14:tracePt t="117923" x="7861300" y="4121150"/>
          <p14:tracePt t="117971" x="7853363" y="4121150"/>
          <p14:tracePt t="118004" x="7850188" y="4121150"/>
          <p14:tracePt t="118012" x="7847013" y="4121150"/>
          <p14:tracePt t="118035" x="7839075" y="4129088"/>
          <p14:tracePt t="118060" x="7839075" y="4133850"/>
          <p14:tracePt t="118132" x="7839075" y="4141788"/>
          <p14:tracePt t="118148" x="7842250" y="4144963"/>
          <p14:tracePt t="118155" x="7866063" y="4148138"/>
          <p14:tracePt t="118165" x="7885113" y="4148138"/>
          <p14:tracePt t="118171" x="7920038" y="4156075"/>
          <p14:tracePt t="118180" x="7950200" y="4160838"/>
          <p14:tracePt t="118187" x="8004175" y="4160838"/>
          <p14:tracePt t="118196" x="8058150" y="4160838"/>
          <p14:tracePt t="118203" x="8120063" y="4168775"/>
          <p14:tracePt t="118213" x="8174038" y="4168775"/>
          <p14:tracePt t="118219" x="8232775" y="4175125"/>
          <p14:tracePt t="118228" x="8267700" y="4175125"/>
          <p14:tracePt t="118236" x="8321675" y="4183063"/>
          <p14:tracePt t="118244" x="8359775" y="4187825"/>
          <p14:tracePt t="118252" x="8397875" y="4195763"/>
          <p14:tracePt t="118261" x="8435975" y="4195763"/>
          <p14:tracePt t="118268" x="8456613" y="4198938"/>
          <p14:tracePt t="118276" x="8494713" y="4214813"/>
          <p14:tracePt t="118284" x="8524875" y="4217988"/>
          <p14:tracePt t="118292" x="8559800" y="4225925"/>
          <p14:tracePt t="118301" x="8599488" y="4229100"/>
          <p14:tracePt t="118308" x="8637588" y="4237038"/>
          <p14:tracePt t="118317" x="8683625" y="4244975"/>
          <p14:tracePt t="118324" x="8729663" y="4256088"/>
          <p14:tracePt t="118332" x="8775700" y="4256088"/>
          <p14:tracePt t="118340" x="8823325" y="4256088"/>
          <p14:tracePt t="118348" x="8856663" y="4256088"/>
          <p14:tracePt t="118355" x="8896350" y="4256088"/>
          <p14:tracePt t="118364" x="8915400" y="4256088"/>
          <p14:tracePt t="118371" x="8931275" y="4256088"/>
          <p14:tracePt t="118380" x="8934450" y="4256088"/>
          <p14:tracePt t="118387" x="8939213" y="4252913"/>
          <p14:tracePt t="118403" x="8945563" y="4252913"/>
          <p14:tracePt t="118413" x="8945563" y="4249738"/>
          <p14:tracePt t="118429" x="8950325" y="4244975"/>
          <p14:tracePt t="118436" x="8950325" y="4241800"/>
          <p14:tracePt t="118444" x="8953500" y="4237038"/>
          <p14:tracePt t="118452" x="8961438" y="4229100"/>
          <p14:tracePt t="118459" x="8966200" y="4225925"/>
          <p14:tracePt t="118468" x="8972550" y="4225925"/>
          <p14:tracePt t="118476" x="8977313" y="4222750"/>
          <p14:tracePt t="118485" x="8993188" y="4217988"/>
          <p14:tracePt t="118491" x="9007475" y="4217988"/>
          <p14:tracePt t="118500" x="9015413" y="4214813"/>
          <p14:tracePt t="118507" x="9023350" y="4214813"/>
          <p14:tracePt t="118516" x="9034463" y="4210050"/>
          <p14:tracePt t="118523" x="9039225" y="4210050"/>
          <p14:tracePt t="118532" x="9047163" y="4202113"/>
          <p14:tracePt t="118539" x="9053513" y="4202113"/>
          <p14:tracePt t="118564" x="9058275" y="4202113"/>
          <p14:tracePt t="118699" x="9050338" y="4202113"/>
          <p14:tracePt t="118707" x="9034463" y="4202113"/>
          <p14:tracePt t="118717" x="9015413" y="4202113"/>
          <p14:tracePt t="118723" x="8988425" y="4202113"/>
          <p14:tracePt t="118732" x="8950325" y="4202113"/>
          <p14:tracePt t="118739" x="8904288" y="4198938"/>
          <p14:tracePt t="118748" x="8829675" y="4183063"/>
          <p14:tracePt t="118755" x="8775700" y="4168775"/>
          <p14:tracePt t="118764" x="8702675" y="4156075"/>
          <p14:tracePt t="118773" x="8621713" y="4141788"/>
          <p14:tracePt t="118781" x="8548688" y="4125913"/>
          <p14:tracePt t="118788" x="8491538" y="4117975"/>
          <p14:tracePt t="118796" x="8435975" y="4102100"/>
          <p14:tracePt t="118803" x="8382000" y="4098925"/>
          <p14:tracePt t="118814" x="8351838" y="4098925"/>
          <p14:tracePt t="118820" x="8332788" y="4098925"/>
          <p14:tracePt t="118829" x="8316913" y="4098925"/>
          <p14:tracePt t="118836" x="8308975" y="4098925"/>
          <p14:tracePt t="118852" x="8305800" y="4098925"/>
          <p14:tracePt t="118860" x="8301038" y="4098925"/>
          <p14:tracePt t="118885" x="8297863" y="4102100"/>
          <p14:tracePt t="118900" x="8294688" y="4106863"/>
          <p14:tracePt t="118907" x="8289925" y="4110038"/>
          <p14:tracePt t="118916" x="8286750" y="4110038"/>
          <p14:tracePt t="118923" x="8278813" y="4110038"/>
          <p14:tracePt t="118940" x="8270875" y="4114800"/>
          <p14:tracePt t="118948" x="8267700" y="4114800"/>
          <p14:tracePt t="118955" x="8262938" y="4114800"/>
          <p14:tracePt t="118965" x="8255000" y="4114800"/>
          <p14:tracePt t="118972" x="8251825" y="4114800"/>
          <p14:tracePt t="118981" x="8247063" y="4114800"/>
          <p14:tracePt t="118998" x="8232775" y="4106863"/>
          <p14:tracePt t="119084" x="8235950" y="4106863"/>
          <p14:tracePt t="119100" x="8247063" y="4106863"/>
          <p14:tracePt t="119563" x="8243888" y="4106863"/>
          <p14:tracePt t="119571" x="8240713" y="4106863"/>
          <p14:tracePt t="119581" x="8235950" y="4102100"/>
          <p14:tracePt t="119587" x="8232775" y="4102100"/>
          <p14:tracePt t="119597" x="8220075" y="4098925"/>
          <p14:tracePt t="119603" x="8216900" y="4094163"/>
          <p14:tracePt t="119611" x="8208963" y="4094163"/>
          <p14:tracePt t="119620" x="8201025" y="4083050"/>
          <p14:tracePt t="119627" x="8193088" y="4083050"/>
          <p14:tracePt t="119637" x="8178800" y="4075113"/>
          <p14:tracePt t="119645" x="8166100" y="4075113"/>
          <p14:tracePt t="119652" x="8154988" y="4067175"/>
          <p14:tracePt t="119659" x="8131175" y="4064000"/>
          <p14:tracePt t="119668" x="8112125" y="4064000"/>
          <p14:tracePt t="119675" x="8097838" y="4059238"/>
          <p14:tracePt t="119686" x="8077200" y="4059238"/>
          <p14:tracePt t="119692" x="8043863" y="4052888"/>
          <p14:tracePt t="119700" x="8004175" y="4048125"/>
          <p14:tracePt t="119707" x="7985125" y="4040188"/>
          <p14:tracePt t="119716" x="7947025" y="4037013"/>
          <p14:tracePt t="119723" x="7931150" y="4037013"/>
          <p14:tracePt t="119732" x="7912100" y="4037013"/>
          <p14:tracePt t="119740" x="7896225" y="4037013"/>
          <p14:tracePt t="119749" x="7888288" y="4037013"/>
          <p14:tracePt t="119756" x="7880350" y="4037013"/>
          <p14:tracePt t="119765" x="7877175" y="4037013"/>
          <p14:tracePt t="119787" x="7874000" y="4037013"/>
          <p14:tracePt t="119798" x="7869238" y="4037013"/>
          <p14:tracePt t="119804" x="7866063" y="4037013"/>
          <p14:tracePt t="119814" x="7861300" y="4040188"/>
          <p14:tracePt t="119820" x="7861300" y="4044950"/>
          <p14:tracePt t="119828" x="7850188" y="4048125"/>
          <p14:tracePt t="119836" x="7842250" y="4052888"/>
          <p14:tracePt t="119843" x="7826375" y="4052888"/>
          <p14:tracePt t="119853" x="7807325" y="4052888"/>
          <p14:tracePt t="119861" x="7772400" y="4052888"/>
          <p14:tracePt t="119869" x="7758113" y="4052888"/>
          <p14:tracePt t="119875" x="7718425" y="4052888"/>
          <p14:tracePt t="119884" x="7688263" y="4048125"/>
          <p14:tracePt t="119891" x="7650163" y="4044950"/>
          <p14:tracePt t="119900" x="7623175" y="4037013"/>
          <p14:tracePt t="119908" x="7591425" y="4037013"/>
          <p14:tracePt t="119917" x="7580313" y="4032250"/>
          <p14:tracePt t="119924" x="7575550" y="4032250"/>
          <p14:tracePt t="119939" x="7572375" y="4032250"/>
          <p14:tracePt t="119948" x="7575550" y="4040188"/>
          <p14:tracePt t="119955" x="7591425" y="4052888"/>
          <p14:tracePt t="119965" x="7618413" y="4067175"/>
          <p14:tracePt t="119971" x="7661275" y="4086225"/>
          <p14:tracePt t="119981" x="7734300" y="4125913"/>
          <p14:tracePt t="119987" x="7799388" y="4148138"/>
          <p14:tracePt t="119997" x="7874000" y="4171950"/>
          <p14:tracePt t="120003" x="7939088" y="4183063"/>
          <p14:tracePt t="120011" x="7996238" y="4206875"/>
          <p14:tracePt t="120020" x="8050213" y="4225925"/>
          <p14:tracePt t="120029" x="8074025" y="4233863"/>
          <p14:tracePt t="120085" x="8070850" y="4225925"/>
          <p14:tracePt t="120093" x="8050213" y="4210050"/>
          <p14:tracePt t="120101" x="7993063" y="4175125"/>
          <p14:tracePt t="120107" x="7934325" y="4152900"/>
          <p14:tracePt t="120116" x="7877175" y="4137025"/>
          <p14:tracePt t="120123" x="7831138" y="4125913"/>
          <p14:tracePt t="120132" x="7804150" y="4117975"/>
          <p14:tracePt t="120141" x="7799388" y="4117975"/>
          <p14:tracePt t="120181" x="7807325" y="4125913"/>
          <p14:tracePt t="120187" x="7834313" y="4137025"/>
          <p14:tracePt t="120197" x="7869238" y="4152900"/>
          <p14:tracePt t="120205" x="7915275" y="4175125"/>
          <p14:tracePt t="120212" x="7966075" y="4195763"/>
          <p14:tracePt t="120220" x="8012113" y="4210050"/>
          <p14:tracePt t="120228" x="8035925" y="4222750"/>
          <p14:tracePt t="120236" x="8050213" y="4225925"/>
          <p14:tracePt t="120284" x="8043863" y="4225925"/>
          <p14:tracePt t="120292" x="8027988" y="4214813"/>
          <p14:tracePt t="120300" x="7985125" y="4183063"/>
          <p14:tracePt t="120308" x="7927975" y="4148138"/>
          <p14:tracePt t="120317" x="7850188" y="4110038"/>
          <p14:tracePt t="120324" x="7785100" y="4071938"/>
          <p14:tracePt t="120333" x="7737475" y="4052888"/>
          <p14:tracePt t="120340" x="7723188" y="4048125"/>
          <p14:tracePt t="120349" x="7707313" y="4040188"/>
          <p14:tracePt t="120411" x="7710488" y="4040188"/>
          <p14:tracePt t="120421" x="7718425" y="4040188"/>
          <p14:tracePt t="120428" x="7726363" y="4044950"/>
          <p14:tracePt t="120516" x="7718425" y="4037013"/>
          <p14:tracePt t="120524" x="7710488" y="4029075"/>
          <p14:tracePt t="120533" x="7699375" y="4025900"/>
          <p14:tracePt t="121316" x="7696200" y="4021138"/>
          <p14:tracePt t="121452" x="7707313" y="4021138"/>
          <p14:tracePt t="121460" x="7715250" y="4021138"/>
          <p14:tracePt t="121468" x="7723188" y="4021138"/>
          <p14:tracePt t="121475" x="7731125" y="4021138"/>
          <p14:tracePt t="121485" x="7745413" y="4021138"/>
          <p14:tracePt t="121492" x="7764463" y="4021138"/>
          <p14:tracePt t="121501" x="7796213" y="4021138"/>
          <p14:tracePt t="121508" x="7834313" y="4032250"/>
          <p14:tracePt t="121517" x="7853363" y="4032250"/>
          <p14:tracePt t="121525" x="7904163" y="4048125"/>
          <p14:tracePt t="121533" x="7931150" y="4052888"/>
          <p14:tracePt t="121540" x="7977188" y="4059238"/>
          <p14:tracePt t="121549" x="8015288" y="4067175"/>
          <p14:tracePt t="121556" x="8054975" y="4071938"/>
          <p14:tracePt t="121566" x="8108950" y="4079875"/>
          <p14:tracePt t="121573" x="8139113" y="4086225"/>
          <p14:tracePt t="121581" x="8158163" y="4090988"/>
          <p14:tracePt t="121589" x="8197850" y="4098925"/>
          <p14:tracePt t="121598" x="8216900" y="4098925"/>
          <p14:tracePt t="121604" x="8240713" y="4098925"/>
          <p14:tracePt t="121613" x="8267700" y="4098925"/>
          <p14:tracePt t="121621" x="8301038" y="4102100"/>
          <p14:tracePt t="121628" x="8332788" y="4102100"/>
          <p14:tracePt t="121637" x="8359775" y="4102100"/>
          <p14:tracePt t="121643" x="8405813" y="4102100"/>
          <p14:tracePt t="121652" x="8459788" y="4102100"/>
          <p14:tracePt t="121659" x="8513763" y="4102100"/>
          <p14:tracePt t="121669" x="8586788" y="4117975"/>
          <p14:tracePt t="121676" x="8640763" y="4125913"/>
          <p14:tracePt t="121685" x="8680450" y="4129088"/>
          <p14:tracePt t="121692" x="8734425" y="4137025"/>
          <p14:tracePt t="121700" x="8799513" y="4152900"/>
          <p14:tracePt t="121707" x="8826500" y="4152900"/>
          <p14:tracePt t="121716" x="8856663" y="4156075"/>
          <p14:tracePt t="121724" x="8877300" y="4156075"/>
          <p14:tracePt t="121733" x="8880475" y="4156075"/>
          <p14:tracePt t="121740" x="8885238" y="4156075"/>
          <p14:tracePt t="121788" x="8888413" y="4156075"/>
          <p14:tracePt t="121796" x="8888413" y="4152900"/>
          <p14:tracePt t="121820" x="8888413" y="4148138"/>
          <p14:tracePt t="121827" x="8888413" y="4144963"/>
          <p14:tracePt t="121853" x="8888413" y="4141788"/>
          <p14:tracePt t="121869" x="8888413" y="4137025"/>
          <p14:tracePt t="121900" x="8891588" y="4137025"/>
          <p14:tracePt t="121908" x="8896350" y="4137025"/>
          <p14:tracePt t="121917" x="8899525" y="4133850"/>
          <p14:tracePt t="121924" x="8904288" y="4133850"/>
          <p14:tracePt t="121933" x="8907463" y="4133850"/>
          <p14:tracePt t="121939" x="8915400" y="4133850"/>
          <p14:tracePt t="121947" x="8918575" y="4133850"/>
          <p14:tracePt t="121966" x="8923338" y="4133850"/>
          <p14:tracePt t="122724" x="8926513" y="4129088"/>
          <p14:tracePt t="122741" x="8931275" y="4125913"/>
          <p14:tracePt t="122749" x="8934450" y="4125913"/>
          <p14:tracePt t="122757" x="8939213" y="4121150"/>
          <p14:tracePt t="122764" x="8942388" y="4117975"/>
          <p14:tracePt t="122773" x="8945563" y="4114800"/>
          <p14:tracePt t="122781" x="8950325" y="4110038"/>
          <p14:tracePt t="122790" x="8953500" y="4106863"/>
          <p14:tracePt t="122796" x="8958263" y="4102100"/>
          <p14:tracePt t="122805" x="8958263" y="4098925"/>
          <p14:tracePt t="122812" x="8961438" y="4098925"/>
          <p14:tracePt t="122821" x="8966200" y="4090988"/>
          <p14:tracePt t="122837" x="8969375" y="4086225"/>
          <p14:tracePt t="122845" x="8969375" y="4083050"/>
          <p14:tracePt t="122853" x="8969375" y="4079875"/>
          <p14:tracePt t="122860" x="8969375" y="4075113"/>
          <p14:tracePt t="122869" x="8972550" y="4071938"/>
          <p14:tracePt t="122875" x="8972550" y="4067175"/>
          <p14:tracePt t="122892" x="8972550" y="4064000"/>
          <p14:tracePt t="122918" x="8972550" y="4059238"/>
          <p14:tracePt t="122931" x="8972550" y="4056063"/>
          <p14:tracePt t="122968" x="8972550" y="4052888"/>
          <p14:tracePt t="122996" x="8972550" y="4048125"/>
          <p14:tracePt t="123022" x="8972550" y="4044950"/>
          <p14:tracePt t="123116" x="8972550" y="4040188"/>
          <p14:tracePt t="123781" x="8969375" y="4037013"/>
          <p14:tracePt t="123805" x="8969375" y="4032250"/>
          <p14:tracePt t="123812" x="8966200" y="4029075"/>
          <p14:tracePt t="123821" x="8961438" y="4025900"/>
          <p14:tracePt t="123837" x="8958263" y="4021138"/>
          <p14:tracePt t="123844" x="8953500" y="4021138"/>
          <p14:tracePt t="123853" x="8950325" y="4017963"/>
          <p14:tracePt t="123869" x="8942388" y="4013200"/>
          <p14:tracePt t="123876" x="8939213" y="4010025"/>
          <p14:tracePt t="123886" x="8934450" y="4005263"/>
          <p14:tracePt t="123892" x="8931275" y="4002088"/>
          <p14:tracePt t="123908" x="8926513" y="4002088"/>
          <p14:tracePt t="123918" x="8923338" y="3998913"/>
          <p14:tracePt t="123925" x="8918575" y="3998913"/>
          <p14:tracePt t="123949" x="8915400" y="3994150"/>
          <p14:tracePt t="124004" x="8912225" y="3990975"/>
          <p14:tracePt t="124036" x="8907463" y="3986213"/>
          <p14:tracePt t="124085" x="8904288" y="3983038"/>
          <p14:tracePt t="124341" x="8896350" y="3983038"/>
          <p14:tracePt t="124357" x="8891588" y="3983038"/>
          <p14:tracePt t="124373" x="8885238" y="3986213"/>
          <p14:tracePt t="124389" x="8880475" y="3990975"/>
          <p14:tracePt t="124396" x="8877300" y="3990975"/>
          <p14:tracePt t="124405" x="8872538" y="3990975"/>
          <p14:tracePt t="124412" x="8869363" y="3994150"/>
          <p14:tracePt t="124421" x="8864600" y="3994150"/>
          <p14:tracePt t="124428" x="8861425" y="3994150"/>
          <p14:tracePt t="124444" x="8856663" y="3994150"/>
          <p14:tracePt t="124453" x="8853488" y="3994150"/>
          <p14:tracePt t="124469" x="8850313" y="3994150"/>
          <p14:tracePt t="124518" x="8845550" y="3994150"/>
          <p14:tracePt t="124580" x="8842375" y="3998913"/>
          <p14:tracePt t="124588" x="8837613" y="3998913"/>
          <p14:tracePt t="124605" x="8834438" y="3998913"/>
          <p14:tracePt t="124621" x="8829675" y="4002088"/>
          <p14:tracePt t="124629" x="8826500" y="4002088"/>
          <p14:tracePt t="124637" x="8823325" y="4002088"/>
          <p14:tracePt t="124644" x="8818563" y="4002088"/>
          <p14:tracePt t="124653" x="8815388" y="4005263"/>
          <p14:tracePt t="124669" x="8810625" y="4005263"/>
          <p14:tracePt t="124686" x="8807450" y="4005263"/>
          <p14:tracePt t="124703" x="8802688" y="4010025"/>
          <p14:tracePt t="124725" x="8799513" y="4013200"/>
          <p14:tracePt t="124765" x="8796338" y="4017963"/>
          <p14:tracePt t="124781" x="8791575" y="4017963"/>
          <p14:tracePt t="125204" x="8780463" y="4017963"/>
          <p14:tracePt t="125253" x="8780463" y="4013200"/>
          <p14:tracePt t="125276" x="8775700" y="4010025"/>
          <p14:tracePt t="125541" x="8775700" y="4002088"/>
          <p14:tracePt t="125564" x="8775700" y="3998913"/>
          <p14:tracePt t="125589" x="8775700" y="3994150"/>
          <p14:tracePt t="125612" x="8775700" y="3990975"/>
          <p14:tracePt t="125637" x="8775700" y="3986213"/>
          <p14:tracePt t="125653" x="8775700" y="3983038"/>
          <p14:tracePt t="125685" x="8775700" y="3978275"/>
          <p14:tracePt t="125692" x="8775700" y="3975100"/>
          <p14:tracePt t="125709" x="8780463" y="3971925"/>
          <p14:tracePt t="125717" x="8780463" y="3967163"/>
          <p14:tracePt t="125726" x="8780463" y="3963988"/>
          <p14:tracePt t="125741" x="8780463" y="3959225"/>
          <p14:tracePt t="125748" x="8780463" y="3956050"/>
          <p14:tracePt t="125764" x="8783638" y="3956050"/>
          <p14:tracePt t="126316" x="8780463" y="3956050"/>
          <p14:tracePt t="126332" x="8775700" y="3956050"/>
          <p14:tracePt t="126398" x="8772525" y="3956050"/>
          <p14:tracePt t="126453" x="8769350" y="3956050"/>
          <p14:tracePt t="126516" x="8764588" y="3959225"/>
          <p14:tracePt t="126548" x="8761413" y="3963988"/>
          <p14:tracePt t="126564" x="8761413" y="3967163"/>
          <p14:tracePt t="126574" x="8761413" y="3971925"/>
          <p14:tracePt t="126580" x="8761413" y="3975100"/>
          <p14:tracePt t="126589" x="8761413" y="3983038"/>
          <p14:tracePt t="126596" x="8761413" y="3986213"/>
          <p14:tracePt t="126605" x="8761413" y="3990975"/>
          <p14:tracePt t="126612" x="8764588" y="3994150"/>
          <p14:tracePt t="126622" x="8772525" y="4002088"/>
          <p14:tracePt t="126629" x="8775700" y="4013200"/>
          <p14:tracePt t="126638" x="8780463" y="4013200"/>
          <p14:tracePt t="126644" x="8783638" y="4021138"/>
          <p14:tracePt t="126655" x="8788400" y="4021138"/>
          <p14:tracePt t="126661" x="8791575" y="4029075"/>
          <p14:tracePt t="126668" x="8799513" y="4032250"/>
          <p14:tracePt t="126677" x="8802688" y="4037013"/>
          <p14:tracePt t="126686" x="8807450" y="4040188"/>
          <p14:tracePt t="126700" x="8810625" y="4044950"/>
          <p14:tracePt t="126709" x="8815388" y="4048125"/>
          <p14:tracePt t="126726" x="8818563" y="4052888"/>
          <p14:tracePt t="126732" x="8823325" y="4056063"/>
          <p14:tracePt t="126748" x="8826500" y="4059238"/>
          <p14:tracePt t="126780" x="8829675" y="4064000"/>
          <p14:tracePt t="126796" x="8834438" y="4067175"/>
          <p14:tracePt t="126805" x="8837613" y="4067175"/>
          <p14:tracePt t="126812" x="8845550" y="4071938"/>
          <p14:tracePt t="126822" x="8850313" y="4075113"/>
          <p14:tracePt t="126828" x="8864600" y="4083050"/>
          <p14:tracePt t="126838" x="8869363" y="4083050"/>
          <p14:tracePt t="126845" x="8877300" y="4083050"/>
          <p14:tracePt t="126856" x="8891588" y="4086225"/>
          <p14:tracePt t="126861" x="8907463" y="4086225"/>
          <p14:tracePt t="126869" x="8915400" y="4086225"/>
          <p14:tracePt t="126877" x="8931275" y="4086225"/>
          <p14:tracePt t="126885" x="8939213" y="4086225"/>
          <p14:tracePt t="126893" x="8945563" y="4086225"/>
          <p14:tracePt t="126900" x="8953500" y="4086225"/>
          <p14:tracePt t="126909" x="8969375" y="4086225"/>
          <p14:tracePt t="126917" x="8985250" y="4086225"/>
          <p14:tracePt t="126925" x="8993188" y="4086225"/>
          <p14:tracePt t="126932" x="9007475" y="4079875"/>
          <p14:tracePt t="126941" x="9026525" y="4075113"/>
          <p14:tracePt t="126948" x="9050338" y="4075113"/>
          <p14:tracePt t="126957" x="9069388" y="4075113"/>
          <p14:tracePt t="126964" x="9096375" y="4075113"/>
          <p14:tracePt t="126975" x="9136063" y="4083050"/>
          <p14:tracePt t="126980" x="9182100" y="4098925"/>
          <p14:tracePt t="126990" x="9228138" y="4102100"/>
          <p14:tracePt t="126996" x="9285288" y="4117975"/>
          <p14:tracePt t="127006" x="9339263" y="4133850"/>
          <p14:tracePt t="127012" x="9378950" y="4133850"/>
          <p14:tracePt t="127022" x="9405938" y="4137025"/>
          <p14:tracePt t="127029" x="9424988" y="4137025"/>
          <p14:tracePt t="127053" x="9428163" y="4137025"/>
          <p14:tracePt t="127068" x="9428163" y="4129088"/>
          <p14:tracePt t="127077" x="9428163" y="4110038"/>
          <p14:tracePt t="127086" x="9417050" y="4086225"/>
          <p14:tracePt t="127094" x="9409113" y="4071938"/>
          <p14:tracePt t="127100" x="9390063" y="4048125"/>
          <p14:tracePt t="127109" x="9374188" y="4032250"/>
          <p14:tracePt t="127116" x="9366250" y="4025900"/>
          <p14:tracePt t="127125" x="9363075" y="4021138"/>
          <p14:tracePt t="127133" x="9359900" y="4017963"/>
          <p14:tracePt t="127198" x="9371013" y="4017963"/>
          <p14:tracePt t="127205" x="9386888" y="4017963"/>
          <p14:tracePt t="127212" x="9401175" y="4025900"/>
          <p14:tracePt t="127222" x="9417050" y="4025900"/>
          <p14:tracePt t="127228" x="9428163" y="4032250"/>
          <p14:tracePt t="127236" x="9440863" y="4037013"/>
          <p14:tracePt t="127293" x="9444038" y="4037013"/>
          <p14:tracePt t="127310" x="9432925" y="4025900"/>
          <p14:tracePt t="127317" x="9417050" y="4010025"/>
          <p14:tracePt t="127325" x="9378950" y="3983038"/>
          <p14:tracePt t="127332" x="9336088" y="3956050"/>
          <p14:tracePt t="127341" x="9305925" y="3937000"/>
          <p14:tracePt t="127349" x="9290050" y="3932238"/>
          <p14:tracePt t="127357" x="9282113" y="3929063"/>
          <p14:tracePt t="127365" x="9277350" y="3924300"/>
          <p14:tracePt t="127405" x="9274175" y="3924300"/>
          <p14:tracePt t="127422" x="9271000" y="3924300"/>
          <p14:tracePt t="127437" x="9266238" y="3924300"/>
          <p14:tracePt t="127452" x="9263063" y="3924300"/>
          <p14:tracePt t="127493" x="9255125" y="3929063"/>
          <p14:tracePt t="127500" x="9244013" y="3929063"/>
          <p14:tracePt t="127509" x="9231313" y="3929063"/>
          <p14:tracePt t="127516" x="9209088" y="3921125"/>
          <p14:tracePt t="127525" x="9169400" y="3917950"/>
          <p14:tracePt t="127533" x="9150350" y="3917950"/>
          <p14:tracePt t="127543" x="9123363" y="3910013"/>
          <p14:tracePt t="127548" x="9104313" y="3910013"/>
          <p14:tracePt t="127557" x="9088438" y="3910013"/>
          <p14:tracePt t="127564" x="9074150" y="3910013"/>
          <p14:tracePt t="127573" x="9058275" y="3910013"/>
          <p14:tracePt t="127580" x="9050338" y="3910013"/>
          <p14:tracePt t="127590" x="9042400" y="3910013"/>
          <p14:tracePt t="127597" x="9039225" y="3910013"/>
          <p14:tracePt t="127605" x="9034463" y="3910013"/>
          <p14:tracePt t="127612" x="9031288" y="3910013"/>
          <p14:tracePt t="127619" x="9026525" y="3910013"/>
          <p14:tracePt t="127629" x="9023350" y="3910013"/>
          <p14:tracePt t="127636" x="9020175" y="3910013"/>
          <p14:tracePt t="127655" x="9012238" y="3910013"/>
          <p14:tracePt t="127661" x="9004300" y="3917950"/>
          <p14:tracePt t="127669" x="8993188" y="3917950"/>
          <p14:tracePt t="127677" x="8985250" y="3917950"/>
          <p14:tracePt t="127684" x="8977313" y="3917950"/>
          <p14:tracePt t="127693" x="8961438" y="3917950"/>
          <p14:tracePt t="127701" x="8953500" y="3917950"/>
          <p14:tracePt t="127710" x="8939213" y="3917950"/>
          <p14:tracePt t="127717" x="8931275" y="3917950"/>
          <p14:tracePt t="127726" x="8923338" y="3917950"/>
          <p14:tracePt t="127732" x="8912225" y="3917950"/>
          <p14:tracePt t="127741" x="8904288" y="3917950"/>
          <p14:tracePt t="127748" x="8896350" y="3921125"/>
          <p14:tracePt t="127758" x="8888413" y="3921125"/>
          <p14:tracePt t="127765" x="8885238" y="3921125"/>
          <p14:tracePt t="127774" x="8880475" y="3921125"/>
          <p14:tracePt t="127780" x="8869363" y="3921125"/>
          <p14:tracePt t="127790" x="8864600" y="3921125"/>
          <p14:tracePt t="127796" x="8861425" y="3921125"/>
          <p14:tracePt t="127805" x="8853488" y="3921125"/>
          <p14:tracePt t="127813" x="8850313" y="3921125"/>
          <p14:tracePt t="127823" x="8837613" y="3921125"/>
          <p14:tracePt t="127829" x="8829675" y="3921125"/>
          <p14:tracePt t="127836" x="8818563" y="3921125"/>
          <p14:tracePt t="127845" x="8807450" y="3917950"/>
          <p14:tracePt t="127852" x="8791575" y="3917950"/>
          <p14:tracePt t="127861" x="8775700" y="3917950"/>
          <p14:tracePt t="127868" x="8761413" y="3917950"/>
          <p14:tracePt t="127877" x="8742363" y="3921125"/>
          <p14:tracePt t="127886" x="8726488" y="3921125"/>
          <p14:tracePt t="127893" x="8710613" y="3924300"/>
          <p14:tracePt t="127900" x="8702675" y="3929063"/>
          <p14:tracePt t="127909" x="8688388" y="3929063"/>
          <p14:tracePt t="127916" x="8680450" y="3940175"/>
          <p14:tracePt t="127925" x="8672513" y="3940175"/>
          <p14:tracePt t="127933" x="8659813" y="3944938"/>
          <p14:tracePt t="127942" x="8656638" y="3948113"/>
          <p14:tracePt t="127948" x="8645525" y="3948113"/>
          <p14:tracePt t="127957" x="8640763" y="3951288"/>
          <p14:tracePt t="127964" x="8637588" y="3951288"/>
          <p14:tracePt t="127973" x="8629650" y="3959225"/>
          <p14:tracePt t="127988" x="8626475" y="3959225"/>
          <p14:tracePt t="127992" x="8613775" y="3963988"/>
          <p14:tracePt t="127997" x="8605838" y="3971925"/>
          <p14:tracePt t="128006" x="8602663" y="3971925"/>
          <p14:tracePt t="128012" x="8599488" y="3971925"/>
          <p14:tracePt t="128021" x="8594725" y="3975100"/>
          <p14:tracePt t="128029" x="8591550" y="3975100"/>
          <p14:tracePt t="128045" x="8586788" y="3978275"/>
          <p14:tracePt t="128062" x="8578850" y="3986213"/>
          <p14:tracePt t="128093" x="8578850" y="3990975"/>
          <p14:tracePt t="128117" x="8575675" y="3994150"/>
          <p14:tracePt t="128125" x="8575675" y="3998913"/>
          <p14:tracePt t="128132" x="8575675" y="4002088"/>
          <p14:tracePt t="128141" x="8575675" y="4010025"/>
          <p14:tracePt t="128148" x="8575675" y="4013200"/>
          <p14:tracePt t="128158" x="8575675" y="4021138"/>
          <p14:tracePt t="128166" x="8575675" y="4029075"/>
          <p14:tracePt t="128174" x="8578850" y="4040188"/>
          <p14:tracePt t="128180" x="8583613" y="4040188"/>
          <p14:tracePt t="128190" x="8591550" y="4052888"/>
          <p14:tracePt t="128196" x="8594725" y="4056063"/>
          <p14:tracePt t="128206" x="8599488" y="4059238"/>
          <p14:tracePt t="128277" x="8602663" y="4064000"/>
          <p14:tracePt t="128294" x="8613775" y="4067175"/>
          <p14:tracePt t="128300" x="8621713" y="4071938"/>
          <p14:tracePt t="128309" x="8637588" y="4083050"/>
          <p14:tracePt t="128316" x="8656638" y="4090988"/>
          <p14:tracePt t="128327" x="8699500" y="4114800"/>
          <p14:tracePt t="128334" x="8753475" y="4133850"/>
          <p14:tracePt t="128342" x="8796338" y="4152900"/>
          <p14:tracePt t="128349" x="8850313" y="4168775"/>
          <p14:tracePt t="128357" x="8907463" y="4183063"/>
          <p14:tracePt t="128364" x="8961438" y="4195763"/>
          <p14:tracePt t="128373" x="8993188" y="4202113"/>
          <p14:tracePt t="128381" x="9031288" y="4214813"/>
          <p14:tracePt t="128389" x="9050338" y="4214813"/>
          <p14:tracePt t="128397" x="9061450" y="4217988"/>
          <p14:tracePt t="128422" x="9066213" y="4217988"/>
          <p14:tracePt t="128476" x="9069388" y="4217988"/>
          <p14:tracePt t="128494" x="9074150" y="4217988"/>
          <p14:tracePt t="128501" x="9080500" y="4214813"/>
          <p14:tracePt t="128511" x="9088438" y="4214813"/>
          <p14:tracePt t="128517" x="9096375" y="4210050"/>
          <p14:tracePt t="128525" x="9109075" y="4206875"/>
          <p14:tracePt t="128533" x="9115425" y="4206875"/>
          <p14:tracePt t="128541" x="9131300" y="4198938"/>
          <p14:tracePt t="128549" x="9147175" y="4195763"/>
          <p14:tracePt t="128558" x="9155113" y="4191000"/>
          <p14:tracePt t="128566" x="9166225" y="4187825"/>
          <p14:tracePt t="128574" x="9169400" y="4183063"/>
          <p14:tracePt t="128580" x="9177338" y="4179888"/>
          <p14:tracePt t="128590" x="9185275" y="4171950"/>
          <p14:tracePt t="128596" x="9185275" y="4168775"/>
          <p14:tracePt t="128604" x="9190038" y="4168775"/>
          <p14:tracePt t="128613" x="9196388" y="4160838"/>
          <p14:tracePt t="128623" x="9196388" y="4156075"/>
          <p14:tracePt t="128630" x="9201150" y="4148138"/>
          <p14:tracePt t="128638" x="9204325" y="4144963"/>
          <p14:tracePt t="128645" x="9209088" y="4141788"/>
          <p14:tracePt t="128654" x="9212263" y="4137025"/>
          <p14:tracePt t="128662" x="9217025" y="4133850"/>
          <p14:tracePt t="128670" x="9220200" y="4133850"/>
          <p14:tracePt t="128678" x="9231313" y="4125913"/>
          <p14:tracePt t="128686" x="9236075" y="4125913"/>
          <p14:tracePt t="128695" x="9244013" y="4121150"/>
          <p14:tracePt t="128701" x="9247188" y="4117975"/>
          <p14:tracePt t="128709" x="9250363" y="4114800"/>
          <p14:tracePt t="128716" x="9255125" y="4114800"/>
          <p14:tracePt t="128727" x="9258300" y="4110038"/>
          <p14:tracePt t="128734" x="9263063" y="4106863"/>
          <p14:tracePt t="128742" x="9266238" y="4106863"/>
          <p14:tracePt t="128748" x="9271000" y="4102100"/>
          <p14:tracePt t="128764" x="9271000" y="4098925"/>
          <p14:tracePt t="128774" x="9274175" y="4094163"/>
          <p14:tracePt t="128781" x="9274175" y="4090988"/>
          <p14:tracePt t="128790" x="9274175" y="4086225"/>
          <p14:tracePt t="128797" x="9277350" y="4086225"/>
          <p14:tracePt t="128807" x="9277350" y="4083050"/>
          <p14:tracePt t="128813" x="9282113" y="4079875"/>
          <p14:tracePt t="128821" x="9282113" y="4075113"/>
          <p14:tracePt t="128846" x="9282113" y="4071938"/>
          <p14:tracePt t="128863" x="9285288" y="4071938"/>
          <p14:tracePt t="129013" x="9285288" y="4064000"/>
          <p14:tracePt t="129022" x="9285288" y="4059238"/>
          <p14:tracePt t="129030" x="9285288" y="4056063"/>
          <p14:tracePt t="129036" x="9285288" y="4052888"/>
          <p14:tracePt t="129045" x="9285288" y="4048125"/>
          <p14:tracePt t="129052" x="9285288" y="4044950"/>
          <p14:tracePt t="129061" x="9285288" y="4040188"/>
          <p14:tracePt t="129069" x="9285288" y="4037013"/>
          <p14:tracePt t="129078" x="9282113" y="4029075"/>
          <p14:tracePt t="129085" x="9282113" y="4025900"/>
          <p14:tracePt t="129094" x="9277350" y="4021138"/>
          <p14:tracePt t="129100" x="9277350" y="4017963"/>
          <p14:tracePt t="129109" x="9274175" y="4013200"/>
          <p14:tracePt t="129116" x="9271000" y="4010025"/>
          <p14:tracePt t="129133" x="9266238" y="4005263"/>
          <p14:tracePt t="129142" x="9263063" y="4002088"/>
          <p14:tracePt t="129158" x="9258300" y="3998913"/>
          <p14:tracePt t="129174" x="9255125" y="3998913"/>
          <p14:tracePt t="129192" x="9250363" y="3998913"/>
          <p14:tracePt t="129197" x="9247188" y="3998913"/>
          <p14:tracePt t="129208" x="9244013" y="3998913"/>
          <p14:tracePt t="129213" x="9239250" y="3998913"/>
          <p14:tracePt t="129224" x="9236075" y="3998913"/>
          <p14:tracePt t="129229" x="9228138" y="3998913"/>
          <p14:tracePt t="129238" x="9223375" y="3998913"/>
          <p14:tracePt t="129246" x="9209088" y="3998913"/>
          <p14:tracePt t="129253" x="9201150" y="3998913"/>
          <p14:tracePt t="129262" x="9193213" y="3998913"/>
          <p14:tracePt t="129268" x="9185275" y="3998913"/>
          <p14:tracePt t="129277" x="9174163" y="3998913"/>
          <p14:tracePt t="129284" x="9166225" y="3998913"/>
          <p14:tracePt t="129294" x="9163050" y="3998913"/>
          <p14:tracePt t="129301" x="9158288" y="3998913"/>
          <p14:tracePt t="129310" x="9155113" y="3998913"/>
          <p14:tracePt t="129317" x="9150350" y="3998913"/>
          <p14:tracePt t="130062" x="9147175" y="3990975"/>
          <p14:tracePt t="132303" x="9142413" y="3998913"/>
          <p14:tracePt t="132311" x="9139238" y="4010025"/>
          <p14:tracePt t="132326" x="9139238" y="4017963"/>
          <p14:tracePt t="132333" x="9131300" y="4032250"/>
          <p14:tracePt t="132342" x="9128125" y="4048125"/>
          <p14:tracePt t="132350" x="9123363" y="4056063"/>
          <p14:tracePt t="132359" x="9115425" y="4071938"/>
          <p14:tracePt t="132366" x="9109075" y="4086225"/>
          <p14:tracePt t="132374" x="9104313" y="4102100"/>
          <p14:tracePt t="132382" x="9096375" y="4117975"/>
          <p14:tracePt t="132389" x="9093200" y="4137025"/>
          <p14:tracePt t="132398" x="9080500" y="4160838"/>
          <p14:tracePt t="132405" x="9077325" y="4179888"/>
          <p14:tracePt t="132415" x="9069388" y="4195763"/>
          <p14:tracePt t="132422" x="9066213" y="4222750"/>
          <p14:tracePt t="132430" x="9053513" y="4244975"/>
          <p14:tracePt t="132438" x="9042400" y="4268788"/>
          <p14:tracePt t="132446" x="9039225" y="4283075"/>
          <p14:tracePt t="132453" x="9026525" y="4318000"/>
          <p14:tracePt t="132462" x="9023350" y="4338638"/>
          <p14:tracePt t="132470" x="8999538" y="4376738"/>
          <p14:tracePt t="132478" x="8988425" y="4419600"/>
          <p14:tracePt t="132485" x="8977313" y="4446588"/>
          <p14:tracePt t="132495" x="8969375" y="4484688"/>
          <p14:tracePt t="132502" x="8950325" y="4533900"/>
          <p14:tracePt t="132510" x="8926513" y="4581525"/>
          <p14:tracePt t="132518" x="8907463" y="4630738"/>
          <p14:tracePt t="132526" x="8888413" y="4676775"/>
          <p14:tracePt t="132534" x="8872538" y="4716463"/>
          <p14:tracePt t="132543" x="8853488" y="4765675"/>
          <p14:tracePt t="132550" x="8842375" y="4797425"/>
          <p14:tracePt t="132556" x="8823325" y="4835525"/>
          <p14:tracePt t="132566" x="8796338" y="4878388"/>
          <p14:tracePt t="132573" x="8769350" y="4908550"/>
          <p14:tracePt t="132582" x="8737600" y="4935538"/>
          <p14:tracePt t="132590" x="8710613" y="4959350"/>
          <p14:tracePt t="132598" x="8688388" y="4983163"/>
          <p14:tracePt t="132605" x="8653463" y="5010150"/>
          <p14:tracePt t="132615" x="8621713" y="5029200"/>
          <p14:tracePt t="132622" x="8583613" y="5056188"/>
          <p14:tracePt t="132630" x="8548688" y="5083175"/>
          <p14:tracePt t="132638" x="8510588" y="5094288"/>
          <p14:tracePt t="132646" x="8464550" y="5118100"/>
          <p14:tracePt t="132654" x="8413750" y="5129213"/>
          <p14:tracePt t="132662" x="8367713" y="5145088"/>
          <p14:tracePt t="132670" x="8321675" y="5156200"/>
          <p14:tracePt t="132678" x="8281988" y="5156200"/>
          <p14:tracePt t="132685" x="8228013" y="5172075"/>
          <p14:tracePt t="132694" x="8181975" y="5172075"/>
          <p14:tracePt t="132701" x="8147050" y="5172075"/>
          <p14:tracePt t="132711" x="8108950" y="5172075"/>
          <p14:tracePt t="132717" x="8089900" y="5172075"/>
          <p14:tracePt t="132725" x="8070850" y="5167313"/>
          <p14:tracePt t="132734" x="8039100" y="5164138"/>
          <p14:tracePt t="132743" x="8020050" y="5156200"/>
          <p14:tracePt t="132751" x="7996238" y="5151438"/>
          <p14:tracePt t="132758" x="7981950" y="5151438"/>
          <p14:tracePt t="132767" x="7969250" y="5148263"/>
          <p14:tracePt t="132775" x="7958138" y="5137150"/>
          <p14:tracePt t="132783" x="7950200" y="5137150"/>
          <p14:tracePt t="132790" x="7947025" y="5132388"/>
          <p14:tracePt t="132798" x="7939088" y="5129213"/>
          <p14:tracePt t="132815" x="7927975" y="5121275"/>
          <p14:tracePt t="132830" x="7920038" y="5110163"/>
          <p14:tracePt t="132838" x="7920038" y="5105400"/>
          <p14:tracePt t="132846" x="7915275" y="5102225"/>
          <p14:tracePt t="132853" x="7912100" y="5097463"/>
          <p14:tracePt t="132862" x="7912100" y="5091113"/>
          <p14:tracePt t="132869" x="7907338" y="5086350"/>
          <p14:tracePt t="132879" x="7904163" y="5083175"/>
          <p14:tracePt t="132885" x="7900988" y="5075238"/>
          <p14:tracePt t="132895" x="7893050" y="5067300"/>
          <p14:tracePt t="132901" x="7885113" y="5051425"/>
          <p14:tracePt t="132911" x="7880350" y="5040313"/>
          <p14:tracePt t="132918" x="7874000" y="5024438"/>
          <p14:tracePt t="132928" x="7858125" y="5010150"/>
          <p14:tracePt t="132934" x="7853363" y="5002213"/>
          <p14:tracePt t="132942" x="7850188" y="4994275"/>
          <p14:tracePt t="132950" x="7847013" y="4983163"/>
          <p14:tracePt t="132957" x="7839075" y="4975225"/>
          <p14:tracePt t="132967" x="7834313" y="4962525"/>
          <p14:tracePt t="132974" x="7826375" y="4951413"/>
          <p14:tracePt t="132982" x="7826375" y="4940300"/>
          <p14:tracePt t="132989" x="7820025" y="4921250"/>
          <p14:tracePt t="132999" x="7820025" y="4913313"/>
          <p14:tracePt t="133005" x="7820025" y="4889500"/>
          <p14:tracePt t="133014" x="7820025" y="4870450"/>
          <p14:tracePt t="133021" x="7820025" y="4851400"/>
          <p14:tracePt t="133030" x="7820025" y="4832350"/>
          <p14:tracePt t="133037" x="7820025" y="4805363"/>
          <p14:tracePt t="133046" x="7820025" y="4797425"/>
          <p14:tracePt t="133053" x="7823200" y="4773613"/>
          <p14:tracePt t="133062" x="7823200" y="4765675"/>
          <p14:tracePt t="133069" x="7826375" y="4746625"/>
          <p14:tracePt t="133079" x="7831138" y="4724400"/>
          <p14:tracePt t="133085" x="7831138" y="4708525"/>
          <p14:tracePt t="133095" x="7839075" y="4697413"/>
          <p14:tracePt t="133102" x="7839075" y="4681538"/>
          <p14:tracePt t="133112" x="7839075" y="4665663"/>
          <p14:tracePt t="133118" x="7839075" y="4649788"/>
          <p14:tracePt t="133125" x="7839075" y="4638675"/>
          <p14:tracePt t="133134" x="7839075" y="4616450"/>
          <p14:tracePt t="133142" x="7839075" y="4595813"/>
          <p14:tracePt t="133150" x="7839075" y="4589463"/>
          <p14:tracePt t="133157" x="7839075" y="4573588"/>
          <p14:tracePt t="133166" x="7839075" y="4565650"/>
          <p14:tracePt t="133173" x="7839075" y="4549775"/>
          <p14:tracePt t="133182" x="7839075" y="4541838"/>
          <p14:tracePt t="133189" x="7839075" y="4527550"/>
          <p14:tracePt t="133198" x="7839075" y="4519613"/>
          <p14:tracePt t="133214" x="7839075" y="4503738"/>
          <p14:tracePt t="133221" x="7839075" y="4492625"/>
          <p14:tracePt t="133230" x="7839075" y="4484688"/>
          <p14:tracePt t="133237" x="7839075" y="4476750"/>
          <p14:tracePt t="133246" x="7839075" y="4468813"/>
          <p14:tracePt t="133253" x="7839075" y="4457700"/>
          <p14:tracePt t="133262" x="7839075" y="4452938"/>
          <p14:tracePt t="133269" x="7839075" y="4446588"/>
          <p14:tracePt t="133279" x="7839075" y="4441825"/>
          <p14:tracePt t="133286" x="7839075" y="4433888"/>
          <p14:tracePt t="133301" x="7839075" y="4425950"/>
          <p14:tracePt t="133317" x="7826375" y="4414838"/>
          <p14:tracePt t="133325" x="7823200" y="4411663"/>
          <p14:tracePt t="133334" x="7820025" y="4406900"/>
          <p14:tracePt t="133350" x="7820025" y="4403725"/>
          <p14:tracePt t="133357" x="7815263" y="4398963"/>
          <p14:tracePt t="133373" x="7812088" y="4395788"/>
          <p14:tracePt t="133382" x="7807325" y="4392613"/>
          <p14:tracePt t="133389" x="7807325" y="4387850"/>
          <p14:tracePt t="133398" x="7804150" y="4384675"/>
          <p14:tracePt t="133405" x="7799388" y="4379913"/>
          <p14:tracePt t="133414" x="7796213" y="4376738"/>
          <p14:tracePt t="133421" x="7791450" y="4371975"/>
          <p14:tracePt t="133430" x="7788275" y="4368800"/>
          <p14:tracePt t="133437" x="7785100" y="4365625"/>
          <p14:tracePt t="133446" x="7780338" y="4360863"/>
          <p14:tracePt t="133453" x="7777163" y="4357688"/>
          <p14:tracePt t="133462" x="7772400" y="4352925"/>
          <p14:tracePt t="133469" x="7769225" y="4349750"/>
          <p14:tracePt t="133479" x="7764463" y="4344988"/>
          <p14:tracePt t="133511" x="7761288" y="4341813"/>
          <p14:tracePt t="133597" x="7758113" y="4338638"/>
          <p14:tracePt t="133614" x="7753350" y="4333875"/>
          <p14:tracePt t="133621" x="7753350" y="4330700"/>
          <p14:tracePt t="133630" x="7745413" y="4322763"/>
          <p14:tracePt t="133637" x="7742238" y="4318000"/>
          <p14:tracePt t="133646" x="7737475" y="4314825"/>
          <p14:tracePt t="133653" x="7731125" y="4310063"/>
          <p14:tracePt t="133662" x="7726363" y="4306888"/>
          <p14:tracePt t="133669" x="7723188" y="4303713"/>
          <p14:tracePt t="133679" x="7718425" y="4295775"/>
          <p14:tracePt t="133685" x="7715250" y="4295775"/>
          <p14:tracePt t="133701" x="7710488" y="4291013"/>
          <p14:tracePt t="133711" x="7710488" y="4287838"/>
          <p14:tracePt t="133758" x="7707313" y="4283075"/>
          <p14:tracePt t="133813" x="7704138" y="4279900"/>
          <p14:tracePt t="133830" x="7699375" y="4279900"/>
          <p14:tracePt t="133853" x="7688263" y="4279900"/>
          <p14:tracePt t="133862" x="7683500" y="4279900"/>
          <p14:tracePt t="133869" x="7680325" y="4283075"/>
          <p14:tracePt t="133879" x="7672388" y="4291013"/>
          <p14:tracePt t="133886" x="7669213" y="4295775"/>
          <p14:tracePt t="133895" x="7661275" y="4303713"/>
          <p14:tracePt t="133902" x="7656513" y="4318000"/>
          <p14:tracePt t="133910" x="7653338" y="4330700"/>
          <p14:tracePt t="133918" x="7642225" y="4344988"/>
          <p14:tracePt t="133926" x="7629525" y="4360863"/>
          <p14:tracePt t="133934" x="7623175" y="4379913"/>
          <p14:tracePt t="133941" x="7615238" y="4395788"/>
          <p14:tracePt t="133950" x="7610475" y="4411663"/>
          <p14:tracePt t="133957" x="7599363" y="4419600"/>
          <p14:tracePt t="133967" x="7596188" y="4433888"/>
          <p14:tracePt t="133973" x="7588250" y="4449763"/>
          <p14:tracePt t="133982" x="7580313" y="4465638"/>
          <p14:tracePt t="133994" x="7575550" y="4479925"/>
          <p14:tracePt t="133998" x="7572375" y="4495800"/>
          <p14:tracePt t="134005" x="7572375" y="4506913"/>
          <p14:tracePt t="134014" x="7564438" y="4530725"/>
          <p14:tracePt t="134021" x="7564438" y="4541838"/>
          <p14:tracePt t="134031" x="7567613" y="4565650"/>
          <p14:tracePt t="134037" x="7572375" y="4584700"/>
          <p14:tracePt t="134047" x="7583488" y="4616450"/>
          <p14:tracePt t="134053" x="7602538" y="4638675"/>
          <p14:tracePt t="134063" x="7610475" y="4654550"/>
          <p14:tracePt t="134069" x="7637463" y="4684713"/>
          <p14:tracePt t="134080" x="7653338" y="4716463"/>
          <p14:tracePt t="134086" x="7664450" y="4730750"/>
          <p14:tracePt t="134093" x="7680325" y="4746625"/>
          <p14:tracePt t="134102" x="7696200" y="4762500"/>
          <p14:tracePt t="134112" x="7715250" y="4786313"/>
          <p14:tracePt t="134118" x="7718425" y="4792663"/>
          <p14:tracePt t="134126" x="7723188" y="4797425"/>
          <p14:tracePt t="134134" x="7726363" y="4800600"/>
          <p14:tracePt t="134141" x="7731125" y="4805363"/>
          <p14:tracePt t="134166" x="7734300" y="4808538"/>
          <p14:tracePt t="134173" x="7737475" y="4808538"/>
          <p14:tracePt t="134182" x="7742238" y="4808538"/>
          <p14:tracePt t="134189" x="7753350" y="4819650"/>
          <p14:tracePt t="134198" x="7785100" y="4832350"/>
          <p14:tracePt t="134205" x="7831138" y="4835525"/>
          <p14:tracePt t="134214" x="7904163" y="4843463"/>
          <p14:tracePt t="134221" x="8031163" y="4870450"/>
          <p14:tracePt t="134230" x="8124825" y="4886325"/>
          <p14:tracePt t="134237" x="8251825" y="4913313"/>
          <p14:tracePt t="134246" x="8394700" y="4940300"/>
          <p14:tracePt t="134253" x="8532813" y="4959350"/>
          <p14:tracePt t="134262" x="8632825" y="4967288"/>
          <p14:tracePt t="134269" x="8745538" y="4975225"/>
          <p14:tracePt t="134280" x="8826500" y="4975225"/>
          <p14:tracePt t="134285" x="8896350" y="4975225"/>
          <p14:tracePt t="134293" x="8934450" y="4970463"/>
          <p14:tracePt t="134302" x="8958263" y="4959350"/>
          <p14:tracePt t="134312" x="8961438" y="4954588"/>
          <p14:tracePt t="134318" x="8966200" y="4954588"/>
          <p14:tracePt t="134325" x="8969375" y="4948238"/>
          <p14:tracePt t="134334" x="8972550" y="4943475"/>
          <p14:tracePt t="134341" x="8977313" y="4940300"/>
          <p14:tracePt t="134350" x="8980488" y="4932363"/>
          <p14:tracePt t="134357" x="8988425" y="4924425"/>
          <p14:tracePt t="134366" x="8999538" y="4913313"/>
          <p14:tracePt t="134373" x="9007475" y="4905375"/>
          <p14:tracePt t="134382" x="9031288" y="4905375"/>
          <p14:tracePt t="134390" x="9066213" y="4889500"/>
          <p14:tracePt t="134398" x="9112250" y="4886325"/>
          <p14:tracePt t="134405" x="9158288" y="4878388"/>
          <p14:tracePt t="134414" x="9212263" y="4878388"/>
          <p14:tracePt t="134421" x="9266238" y="4870450"/>
          <p14:tracePt t="134430" x="9332913" y="4870450"/>
          <p14:tracePt t="134437" x="9386888" y="4870450"/>
          <p14:tracePt t="134446" x="9432925" y="4867275"/>
          <p14:tracePt t="134453" x="9467850" y="4867275"/>
          <p14:tracePt t="134462" x="9478963" y="4859338"/>
          <p14:tracePt t="134469" x="9482138" y="4854575"/>
          <p14:tracePt t="134479" x="9486900" y="4854575"/>
          <p14:tracePt t="134485" x="9490075" y="4851400"/>
          <p14:tracePt t="134493" x="9490075" y="4846638"/>
          <p14:tracePt t="134502" x="9494838" y="4843463"/>
          <p14:tracePt t="134512" x="9494838" y="4840288"/>
          <p14:tracePt t="134518" x="9494838" y="4832350"/>
          <p14:tracePt t="134525" x="9494838" y="4816475"/>
          <p14:tracePt t="134534" x="9494838" y="4808538"/>
          <p14:tracePt t="134541" x="9490075" y="4792663"/>
          <p14:tracePt t="134550" x="9490075" y="4786313"/>
          <p14:tracePt t="134558" x="9490075" y="4781550"/>
          <p14:tracePt t="134566" x="9490075" y="4773613"/>
          <p14:tracePt t="134573" x="9490075" y="4770438"/>
          <p14:tracePt t="134582" x="9490075" y="4765675"/>
          <p14:tracePt t="134589" x="9490075" y="4759325"/>
          <p14:tracePt t="134598" x="9490075" y="4751388"/>
          <p14:tracePt t="134605" x="9490075" y="4746625"/>
          <p14:tracePt t="134615" x="9498013" y="4730750"/>
          <p14:tracePt t="134621" x="9498013" y="4727575"/>
          <p14:tracePt t="134630" x="9501188" y="4716463"/>
          <p14:tracePt t="134637" x="9509125" y="4703763"/>
          <p14:tracePt t="134647" x="9513888" y="4697413"/>
          <p14:tracePt t="134653" x="9517063" y="4697413"/>
          <p14:tracePt t="134664" x="9525000" y="4689475"/>
          <p14:tracePt t="134670" x="9529763" y="4676775"/>
          <p14:tracePt t="134680" x="9532938" y="4673600"/>
          <p14:tracePt t="134686" x="9536113" y="4670425"/>
          <p14:tracePt t="134693" x="9540875" y="4662488"/>
          <p14:tracePt t="134702" x="9540875" y="4657725"/>
          <p14:tracePt t="134712" x="9544050" y="4649788"/>
          <p14:tracePt t="134718" x="9544050" y="4646613"/>
          <p14:tracePt t="134725" x="9551988" y="4638675"/>
          <p14:tracePt t="134734" x="9556750" y="4627563"/>
          <p14:tracePt t="134741" x="9556750" y="4619625"/>
          <p14:tracePt t="134750" x="9559925" y="4616450"/>
          <p14:tracePt t="134757" x="9563100" y="4611688"/>
          <p14:tracePt t="134766" x="9567863" y="4608513"/>
          <p14:tracePt t="134773" x="9571038" y="4603750"/>
          <p14:tracePt t="134782" x="9575800" y="4600575"/>
          <p14:tracePt t="134790" x="9575800" y="4595813"/>
          <p14:tracePt t="134798" x="9575800" y="4592638"/>
          <p14:tracePt t="134805" x="9578975" y="4589463"/>
          <p14:tracePt t="134814" x="9578975" y="4584700"/>
          <p14:tracePt t="134821" x="9578975" y="4581525"/>
          <p14:tracePt t="134830" x="9578975" y="4573588"/>
          <p14:tracePt t="134837" x="9578975" y="4568825"/>
          <p14:tracePt t="134847" x="9578975" y="4562475"/>
          <p14:tracePt t="134853" x="9575800" y="4549775"/>
          <p14:tracePt t="134862" x="9571038" y="4541838"/>
          <p14:tracePt t="134869" x="9567863" y="4533900"/>
          <p14:tracePt t="134877" x="9556750" y="4522788"/>
          <p14:tracePt t="134886" x="9551988" y="4514850"/>
          <p14:tracePt t="134893" x="9548813" y="4511675"/>
          <p14:tracePt t="134903" x="9544050" y="4503738"/>
          <p14:tracePt t="134909" x="9540875" y="4492625"/>
          <p14:tracePt t="134925" x="9529763" y="4484688"/>
          <p14:tracePt t="134934" x="9529763" y="4479925"/>
          <p14:tracePt t="134941" x="9525000" y="4476750"/>
          <p14:tracePt t="134950" x="9525000" y="4473575"/>
          <p14:tracePt t="134958" x="9521825" y="4460875"/>
          <p14:tracePt t="134966" x="9513888" y="4452938"/>
          <p14:tracePt t="134973" x="9509125" y="4449763"/>
          <p14:tracePt t="134983" x="9501188" y="4441825"/>
          <p14:tracePt t="134989" x="9494838" y="4430713"/>
          <p14:tracePt t="134998" x="9482138" y="4422775"/>
          <p14:tracePt t="135006" x="9478963" y="4411663"/>
          <p14:tracePt t="135016" x="9463088" y="4403725"/>
          <p14:tracePt t="135021" x="9459913" y="4398963"/>
          <p14:tracePt t="135030" x="9451975" y="4392613"/>
          <p14:tracePt t="135047" x="9432925" y="4376738"/>
          <p14:tracePt t="135053" x="9428163" y="4371975"/>
          <p14:tracePt t="135063" x="9420225" y="4368800"/>
          <p14:tracePt t="135070" x="9413875" y="4365625"/>
          <p14:tracePt t="135078" x="9401175" y="4357688"/>
          <p14:tracePt t="135086" x="9393238" y="4349750"/>
          <p14:tracePt t="135095" x="9386888" y="4349750"/>
          <p14:tracePt t="135102" x="9374188" y="4344988"/>
          <p14:tracePt t="135109" x="9366250" y="4341813"/>
          <p14:tracePt t="135119" x="9363075" y="4341813"/>
          <p14:tracePt t="135127" x="9347200" y="4341813"/>
          <p14:tracePt t="135134" x="9339263" y="4333875"/>
          <p14:tracePt t="135141" x="9324975" y="4333875"/>
          <p14:tracePt t="135150" x="9309100" y="4330700"/>
          <p14:tracePt t="135157" x="9290050" y="4325938"/>
          <p14:tracePt t="135166" x="9274175" y="4318000"/>
          <p14:tracePt t="135174" x="9258300" y="4318000"/>
          <p14:tracePt t="135183" x="9236075" y="4318000"/>
          <p14:tracePt t="135190" x="9204325" y="4314825"/>
          <p14:tracePt t="135198" x="9190038" y="4314825"/>
          <p14:tracePt t="135205" x="9169400" y="4314825"/>
          <p14:tracePt t="135214" x="9142413" y="4314825"/>
          <p14:tracePt t="135221" x="9123363" y="4314825"/>
          <p14:tracePt t="135231" x="9096375" y="4314825"/>
          <p14:tracePt t="135238" x="9066213" y="4322763"/>
          <p14:tracePt t="135247" x="9012238" y="4322763"/>
          <p14:tracePt t="135253" x="8966200" y="4322763"/>
          <p14:tracePt t="135261" x="8912225" y="4322763"/>
          <p14:tracePt t="135269" x="8850313" y="4322763"/>
          <p14:tracePt t="135278" x="8769350" y="4318000"/>
          <p14:tracePt t="135286" x="8688388" y="4310063"/>
          <p14:tracePt t="135294" x="8602663" y="4295775"/>
          <p14:tracePt t="135303" x="8505825" y="4287838"/>
          <p14:tracePt t="135309" x="8451850" y="4279900"/>
          <p14:tracePt t="135318" x="8378825" y="4279900"/>
          <p14:tracePt t="135325" x="8324850" y="4279900"/>
          <p14:tracePt t="135334" x="8286750" y="4279900"/>
          <p14:tracePt t="135341" x="8267700" y="4279900"/>
          <p14:tracePt t="135350" x="8262938" y="4279900"/>
          <p14:tracePt t="135358" x="8259763" y="4279900"/>
          <p14:tracePt t="135366" x="8255000" y="4279900"/>
          <p14:tracePt t="135382" x="8251825" y="4279900"/>
          <p14:tracePt t="135421" x="8251825" y="4283075"/>
          <p14:tracePt t="135446" x="8247063" y="4287838"/>
          <p14:tracePt t="135453" x="8243888" y="4287838"/>
          <p14:tracePt t="135470" x="8240713" y="4291013"/>
          <p14:tracePt t="135477" x="8235950" y="4291013"/>
          <p14:tracePt t="135494" x="8228013" y="4295775"/>
          <p14:tracePt t="135502" x="8220075" y="4295775"/>
          <p14:tracePt t="135509" x="8216900" y="4295775"/>
          <p14:tracePt t="135519" x="8201025" y="4303713"/>
          <p14:tracePt t="135526" x="8189913" y="4303713"/>
          <p14:tracePt t="135534" x="8174038" y="4303713"/>
          <p14:tracePt t="135541" x="8158163" y="4306888"/>
          <p14:tracePt t="135551" x="8139113" y="4310063"/>
          <p14:tracePt t="135557" x="8116888" y="4318000"/>
          <p14:tracePt t="135566" x="8097838" y="4318000"/>
          <p14:tracePt t="135574" x="8070850" y="4322763"/>
          <p14:tracePt t="135583" x="8047038" y="4333875"/>
          <p14:tracePt t="135590" x="8020050" y="4333875"/>
          <p14:tracePt t="135598" x="7993063" y="4333875"/>
          <p14:tracePt t="135605" x="7961313" y="4338638"/>
          <p14:tracePt t="135615" x="7931150" y="4344988"/>
          <p14:tracePt t="135621" x="7904163" y="4349750"/>
          <p14:tracePt t="135631" x="7877175" y="4349750"/>
          <p14:tracePt t="135638" x="7839075" y="4349750"/>
          <p14:tracePt t="135647" x="7823200" y="4360863"/>
          <p14:tracePt t="135654" x="7804150" y="4365625"/>
          <p14:tracePt t="135663" x="7804150" y="4376738"/>
          <p14:tracePt t="135670" x="7796213" y="4376738"/>
          <p14:tracePt t="135677" x="7788275" y="4384675"/>
          <p14:tracePt t="135687" x="7785100" y="4384675"/>
          <p14:tracePt t="135695" x="7780338" y="4387850"/>
          <p14:tracePt t="135703" x="7780338" y="4392613"/>
          <p14:tracePt t="135709" x="7780338" y="4395788"/>
          <p14:tracePt t="135725" x="7777163" y="4398963"/>
          <p14:tracePt t="135734" x="7777163" y="4403725"/>
          <p14:tracePt t="135742" x="7772400" y="4411663"/>
          <p14:tracePt t="135751" x="7769225" y="4414838"/>
          <p14:tracePt t="135758" x="7764463" y="4422775"/>
          <p14:tracePt t="135766" x="7761288" y="4425950"/>
          <p14:tracePt t="135773" x="7753350" y="4438650"/>
          <p14:tracePt t="135782" x="7750175" y="4441825"/>
          <p14:tracePt t="135789" x="7745413" y="4446588"/>
          <p14:tracePt t="135798" x="7737475" y="4446588"/>
          <p14:tracePt t="135806" x="7726363" y="4452938"/>
          <p14:tracePt t="135815" x="7718425" y="4457700"/>
          <p14:tracePt t="135821" x="7715250" y="4460875"/>
          <p14:tracePt t="135831" x="7707313" y="4465638"/>
          <p14:tracePt t="135837" x="7696200" y="4473575"/>
          <p14:tracePt t="135846" x="7691438" y="4479925"/>
          <p14:tracePt t="135853" x="7683500" y="4484688"/>
          <p14:tracePt t="135863" x="7683500" y="4487863"/>
          <p14:tracePt t="135871" x="7677150" y="4495800"/>
          <p14:tracePt t="135879" x="7677150" y="4506913"/>
          <p14:tracePt t="135886" x="7669213" y="4514850"/>
          <p14:tracePt t="135893" x="7664450" y="4519613"/>
          <p14:tracePt t="135902" x="7661275" y="4533900"/>
          <p14:tracePt t="135919" x="7661275" y="4546600"/>
          <p14:tracePt t="135926" x="7656513" y="4554538"/>
          <p14:tracePt t="135935" x="7656513" y="4557713"/>
          <p14:tracePt t="135941" x="7656513" y="4565650"/>
          <p14:tracePt t="135950" x="7656513" y="4573588"/>
          <p14:tracePt t="135957" x="7656513" y="4584700"/>
          <p14:tracePt t="135966" x="7656513" y="4592638"/>
          <p14:tracePt t="135974" x="7656513" y="4600575"/>
          <p14:tracePt t="135984" x="7656513" y="4619625"/>
          <p14:tracePt t="135990" x="7656513" y="4635500"/>
          <p14:tracePt t="135998" x="7664450" y="4646613"/>
          <p14:tracePt t="136005" x="7669213" y="4657725"/>
          <p14:tracePt t="136014" x="7672388" y="4670425"/>
          <p14:tracePt t="136021" x="7677150" y="4684713"/>
          <p14:tracePt t="136032" x="7688263" y="4700588"/>
          <p14:tracePt t="136039" x="7691438" y="4708525"/>
          <p14:tracePt t="136048" x="7696200" y="4716463"/>
          <p14:tracePt t="136054" x="7707313" y="4730750"/>
          <p14:tracePt t="136063" x="7710488" y="4735513"/>
          <p14:tracePt t="136070" x="7715250" y="4743450"/>
          <p14:tracePt t="136078" x="7715250" y="4746625"/>
          <p14:tracePt t="136087" x="7715250" y="4751388"/>
          <p14:tracePt t="136095" x="7718425" y="4754563"/>
          <p14:tracePt t="136103" x="7718425" y="4759325"/>
          <p14:tracePt t="136118" x="7718425" y="4762500"/>
          <p14:tracePt t="136125" x="7723188" y="4765675"/>
          <p14:tracePt t="136142" x="7723188" y="4770438"/>
          <p14:tracePt t="136158" x="7723188" y="4773613"/>
          <p14:tracePt t="136182" x="7723188" y="4778375"/>
          <p14:tracePt t="136326" x="7723188" y="4773613"/>
          <p14:tracePt t="136334" x="7718425" y="4765675"/>
          <p14:tracePt t="136341" x="7715250" y="4762500"/>
          <p14:tracePt t="136351" x="7710488" y="4759325"/>
          <p14:tracePt t="136357" x="7704138" y="4746625"/>
          <p14:tracePt t="136367" x="7699375" y="4743450"/>
          <p14:tracePt t="136374" x="7696200" y="4738688"/>
          <p14:tracePt t="136383" x="7680325" y="4724400"/>
          <p14:tracePt t="136390" x="7677150" y="4724400"/>
          <p14:tracePt t="136399" x="7669213" y="4716463"/>
          <p14:tracePt t="136405" x="7653338" y="4711700"/>
          <p14:tracePt t="136416" x="7653338" y="4708525"/>
          <p14:tracePt t="136421" x="7645400" y="4700588"/>
          <p14:tracePt t="136432" x="7642225" y="4700588"/>
          <p14:tracePt t="136438" x="7637463" y="4697413"/>
          <p14:tracePt t="136447" x="7634288" y="4692650"/>
          <p14:tracePt t="136454" x="7629525" y="4692650"/>
          <p14:tracePt t="136462" x="7626350" y="4689475"/>
          <p14:tracePt t="136470" x="7623175" y="4684713"/>
          <p14:tracePt t="136487" x="7615238" y="4676775"/>
          <p14:tracePt t="136494" x="7610475" y="4673600"/>
          <p14:tracePt t="136503" x="7599363" y="4665663"/>
          <p14:tracePt t="136509" x="7591425" y="4665663"/>
          <p14:tracePt t="136518" x="7588250" y="4662488"/>
          <p14:tracePt t="136525" x="7583488" y="4657725"/>
          <p14:tracePt t="136534" x="7580313" y="4654550"/>
          <p14:tracePt t="136542" x="7575550" y="4654550"/>
          <p14:tracePt t="136551" x="7572375" y="4649788"/>
          <p14:tracePt t="136558" x="7567613" y="4649788"/>
          <p14:tracePt t="136582" x="7564438" y="4646613"/>
          <p14:tracePt t="136599" x="7561263" y="4643438"/>
          <p14:tracePt t="136606" x="7553325" y="4635500"/>
          <p14:tracePt t="136615" x="7548563" y="4627563"/>
          <p14:tracePt t="136621" x="7545388" y="4622800"/>
          <p14:tracePt t="136632" x="7529513" y="4603750"/>
          <p14:tracePt t="136638" x="7521575" y="4592638"/>
          <p14:tracePt t="136650" x="7510463" y="4576763"/>
          <p14:tracePt t="136655" x="7499350" y="4568825"/>
          <p14:tracePt t="136664" x="7491413" y="4557713"/>
          <p14:tracePt t="136671" x="7480300" y="4541838"/>
          <p14:tracePt t="136678" x="7475538" y="4538663"/>
          <p14:tracePt t="136686" x="7467600" y="4530725"/>
          <p14:tracePt t="136693" x="7464425" y="4522788"/>
          <p14:tracePt t="136702" x="7459663" y="4519613"/>
          <p14:tracePt t="136710" x="7456488" y="4514850"/>
          <p14:tracePt t="136719" x="7456488" y="4511675"/>
          <p14:tracePt t="136726" x="7453313" y="4506913"/>
          <p14:tracePt t="136735" x="7453313" y="4503738"/>
          <p14:tracePt t="136741" x="7453313" y="4495800"/>
          <p14:tracePt t="136750" x="7440613" y="4484688"/>
          <p14:tracePt t="136757" x="7440613" y="4476750"/>
          <p14:tracePt t="136774" x="7440613" y="4468813"/>
          <p14:tracePt t="136783" x="7440613" y="4457700"/>
          <p14:tracePt t="136790" x="7432675" y="4441825"/>
          <p14:tracePt t="136799" x="7429500" y="4433888"/>
          <p14:tracePt t="136805" x="7429500" y="4430713"/>
          <p14:tracePt t="136815" x="7426325" y="4425950"/>
          <p14:tracePt t="136822" x="7421563" y="4419600"/>
          <p14:tracePt t="136832" x="7421563" y="4414838"/>
          <p14:tracePt t="136838" x="7421563" y="4411663"/>
          <p14:tracePt t="136846" x="7421563" y="4406900"/>
          <p14:tracePt t="136854" x="7418388" y="4403725"/>
          <p14:tracePt t="136870" x="7418388" y="4398963"/>
          <p14:tracePt t="136877" x="7418388" y="4395788"/>
          <p14:tracePt t="136887" x="7413625" y="4392613"/>
          <p14:tracePt t="136894" x="7410450" y="4387850"/>
          <p14:tracePt t="136903" x="7410450" y="4384675"/>
          <p14:tracePt t="136909" x="7410450" y="4379913"/>
          <p14:tracePt t="136918" x="7410450" y="4376738"/>
          <p14:tracePt t="136925" x="7410450" y="4371975"/>
          <p14:tracePt t="136934" x="7405688" y="4368800"/>
          <p14:tracePt t="136942" x="7402513" y="4365625"/>
          <p14:tracePt t="136951" x="7402513" y="4352925"/>
          <p14:tracePt t="136958" x="7399338" y="4349750"/>
          <p14:tracePt t="136966" x="7394575" y="4344988"/>
          <p14:tracePt t="136973" x="7386638" y="4333875"/>
          <p14:tracePt t="136982" x="7383463" y="4325938"/>
          <p14:tracePt t="137000" x="7375525" y="4318000"/>
          <p14:tracePt t="137006" x="7370763" y="4314825"/>
          <p14:tracePt t="137015" x="7367588" y="4310063"/>
          <p14:tracePt t="137038" x="7364413" y="4306888"/>
          <p14:tracePt t="137071" x="7359650" y="4303713"/>
          <p14:tracePt t="137110" x="7356475" y="4298950"/>
          <p14:tracePt t="137118" x="7351713" y="4295775"/>
          <p14:tracePt t="137135" x="7348538" y="4291013"/>
          <p14:tracePt t="137150" x="7343775" y="4287838"/>
          <p14:tracePt t="138166" x="7340600" y="4283075"/>
          <p14:tracePt t="138223" x="7337425" y="4283075"/>
          <p14:tracePt t="139510" x="7332663" y="4283075"/>
          <p14:tracePt t="139518" x="7332663" y="4291013"/>
          <p14:tracePt t="139526" x="7332663" y="4295775"/>
          <p14:tracePt t="139535" x="7332663" y="4298950"/>
          <p14:tracePt t="139542" x="7332663" y="4303713"/>
          <p14:tracePt t="139552" x="7332663" y="4306888"/>
          <p14:tracePt t="139565" x="7332663" y="4310063"/>
          <p14:tracePt t="139575" x="7332663" y="4314825"/>
          <p14:tracePt t="139614" x="7329488" y="4318000"/>
          <p14:tracePt t="139655" x="7329488" y="4322763"/>
          <p14:tracePt t="139671" x="7324725" y="4322763"/>
          <p14:tracePt t="139703" x="7321550" y="4325938"/>
          <p14:tracePt t="139719" x="7313613" y="4330700"/>
          <p14:tracePt t="139750" x="7310438" y="4333875"/>
          <p14:tracePt t="139767" x="7305675" y="4333875"/>
          <p14:tracePt t="139775" x="7305675" y="4338638"/>
          <p14:tracePt t="139790" x="7302500" y="4338638"/>
          <p14:tracePt t="139807" x="7297738" y="4341813"/>
          <p14:tracePt t="139840" x="7294563" y="4341813"/>
          <p14:tracePt t="139855" x="7289800" y="4341813"/>
          <p14:tracePt t="139863" x="7286625" y="4341813"/>
          <p14:tracePt t="139871" x="7283450" y="4344988"/>
          <p14:tracePt t="139878" x="7278688" y="4344988"/>
          <p14:tracePt t="139887" x="7275513" y="4344988"/>
          <p14:tracePt t="139894" x="7267575" y="4344988"/>
          <p14:tracePt t="139903" x="7262813" y="4344988"/>
          <p14:tracePt t="139910" x="7259638" y="4344988"/>
          <p14:tracePt t="139919" x="7256463" y="4344988"/>
          <p14:tracePt t="140534" x="7256463" y="4341813"/>
          <p14:tracePt t="140543" x="7259638" y="4338638"/>
          <p14:tracePt t="141014" x="7259638" y="4333875"/>
          <p14:tracePt t="141094" x="7259638" y="4330700"/>
          <p14:tracePt t="141527" x="7259638" y="4325938"/>
          <p14:tracePt t="141543" x="7256463" y="4325938"/>
          <p14:tracePt t="141551" x="7251700" y="4325938"/>
          <p14:tracePt t="141559" x="7248525" y="4322763"/>
          <p14:tracePt t="141576" x="7243763" y="4322763"/>
          <p14:tracePt t="141582" x="7240588" y="4322763"/>
          <p14:tracePt t="141607" x="7232650" y="4322763"/>
          <p14:tracePt t="141623" x="7229475" y="4322763"/>
          <p14:tracePt t="141631" x="7224713" y="4322763"/>
          <p14:tracePt t="141639" x="7221538" y="4322763"/>
          <p14:tracePt t="141646" x="7216775" y="4322763"/>
          <p14:tracePt t="141663" x="7213600" y="4322763"/>
          <p14:tracePt t="141671" x="7208838" y="4322763"/>
          <p14:tracePt t="141688" x="7202488" y="4318000"/>
          <p14:tracePt t="141735" x="7197725" y="4314825"/>
          <p14:tracePt t="141759" x="7194550" y="4306888"/>
          <p14:tracePt t="141792" x="7189788" y="4306888"/>
          <p14:tracePt t="141808" x="7189788" y="4303713"/>
          <p14:tracePt t="141950" x="7194550" y="4303713"/>
          <p14:tracePt t="141958" x="7197725" y="4303713"/>
          <p14:tracePt t="141975" x="7202488" y="4303713"/>
          <p14:tracePt t="142040" x="7205663" y="4303713"/>
          <p14:tracePt t="142047" x="7208838" y="4303713"/>
          <p14:tracePt t="142063" x="7216775" y="4303713"/>
          <p14:tracePt t="142071" x="7224713" y="4303713"/>
          <p14:tracePt t="142078" x="7232650" y="4303713"/>
          <p14:tracePt t="142088" x="7243763" y="4306888"/>
          <p14:tracePt t="142094" x="7259638" y="4306888"/>
          <p14:tracePt t="142104" x="7270750" y="4314825"/>
          <p14:tracePt t="142111" x="7286625" y="4314825"/>
          <p14:tracePt t="142119" x="7297738" y="4318000"/>
          <p14:tracePt t="142127" x="7310438" y="4318000"/>
          <p14:tracePt t="142135" x="7324725" y="4318000"/>
          <p14:tracePt t="142143" x="7329488" y="4318000"/>
          <p14:tracePt t="142153" x="7337425" y="4318000"/>
          <p14:tracePt t="142159" x="7340600" y="4318000"/>
          <p14:tracePt t="142270" x="7343775" y="4318000"/>
          <p14:tracePt t="142279" x="7348538" y="4318000"/>
          <p14:tracePt t="142288" x="7351713" y="4318000"/>
          <p14:tracePt t="142294" x="7356475" y="4318000"/>
          <p14:tracePt t="142304" x="7364413" y="4318000"/>
          <p14:tracePt t="142311" x="7375525" y="4318000"/>
          <p14:tracePt t="142319" x="7383463" y="4310063"/>
          <p14:tracePt t="142328" x="7391400" y="4310063"/>
          <p14:tracePt t="142335" x="7399338" y="4310063"/>
          <p14:tracePt t="142343" x="7402513" y="4310063"/>
          <p14:tracePt t="142352" x="7413625" y="4310063"/>
          <p14:tracePt t="142366" x="7418388" y="4306888"/>
          <p14:tracePt t="143190" x="7432675" y="4306888"/>
          <p14:tracePt t="143198" x="7448550" y="4306888"/>
          <p14:tracePt t="143207" x="7464425" y="4306888"/>
          <p14:tracePt t="143215" x="7483475" y="4306888"/>
          <p14:tracePt t="143223" x="7502525" y="4306888"/>
          <p14:tracePt t="143230" x="7529513" y="4306888"/>
          <p14:tracePt t="143240" x="7545388" y="4306888"/>
          <p14:tracePt t="143246" x="7564438" y="4306888"/>
          <p14:tracePt t="143256" x="7580313" y="4306888"/>
          <p14:tracePt t="143263" x="7599363" y="4306888"/>
          <p14:tracePt t="143272" x="7615238" y="4306888"/>
          <p14:tracePt t="143279" x="7623175" y="4306888"/>
          <p14:tracePt t="143295" x="7626350" y="4306888"/>
          <p14:tracePt t="143526" x="7634288" y="4306888"/>
          <p14:tracePt t="143543" x="7637463" y="4306888"/>
          <p14:tracePt t="143560" x="7642225" y="4306888"/>
          <p14:tracePt t="143577" x="7645400" y="4303713"/>
          <p14:tracePt t="143591" x="7650163" y="4303713"/>
          <p14:tracePt t="143607" x="7653338" y="4298950"/>
          <p14:tracePt t="143624" x="7661275" y="4291013"/>
          <p14:tracePt t="143640" x="7672388" y="4287838"/>
          <p14:tracePt t="143647" x="7677150" y="4287838"/>
          <p14:tracePt t="143655" x="7680325" y="4283075"/>
          <p14:tracePt t="143672" x="7683500" y="4283075"/>
          <p14:tracePt t="143679" x="7688263" y="4279900"/>
          <p14:tracePt t="143695" x="7691438" y="4279900"/>
          <p14:tracePt t="144158" x="7688263" y="4279900"/>
          <p14:tracePt t="147839" x="7688263" y="4283075"/>
          <p14:tracePt t="147847" x="7688263" y="4287838"/>
          <p14:tracePt t="148152" x="7688263" y="4291013"/>
          <p14:tracePt t="148168" x="7688263" y="4295775"/>
          <p14:tracePt t="148192" x="7688263" y="4298950"/>
          <p14:tracePt t="148200" x="7688263" y="4303713"/>
          <p14:tracePt t="148703" x="7688263" y="4306888"/>
          <p14:tracePt t="152832" x="7688263" y="4303713"/>
          <p14:tracePt t="152888" x="7688263" y="4298950"/>
          <p14:tracePt t="157361" x="7688263" y="4310063"/>
          <p14:tracePt t="157369" x="7688263" y="4318000"/>
          <p14:tracePt t="157376" x="7680325" y="4330700"/>
          <p14:tracePt t="157384" x="7677150" y="4333875"/>
          <p14:tracePt t="157393" x="7669213" y="4341813"/>
          <p14:tracePt t="157401" x="7661275" y="4352925"/>
          <p14:tracePt t="157409" x="7650163" y="4360863"/>
          <p14:tracePt t="157417" x="7634288" y="4371975"/>
          <p14:tracePt t="157425" x="7618413" y="4379913"/>
          <p14:tracePt t="157433" x="7610475" y="4387850"/>
          <p14:tracePt t="157441" x="7596188" y="4392613"/>
          <p14:tracePt t="157449" x="7580313" y="4395788"/>
          <p14:tracePt t="157457" x="7564438" y="4398963"/>
          <p14:tracePt t="157464" x="7556500" y="4406900"/>
          <p14:tracePt t="157473" x="7548563" y="4406900"/>
          <p14:tracePt t="157480" x="7545388" y="4406900"/>
          <p14:tracePt t="157490" x="7540625" y="4406900"/>
          <p14:tracePt t="157496" x="7537450" y="4406900"/>
          <p14:tracePt t="157505" x="7534275" y="4406900"/>
          <p14:tracePt t="157512" x="7529513" y="4406900"/>
          <p14:tracePt t="157521" x="7521575" y="4403725"/>
          <p14:tracePt t="157528" x="7518400" y="4403725"/>
          <p14:tracePt t="157538" x="7513638" y="4403725"/>
          <p14:tracePt t="157544" x="7507288" y="4398963"/>
          <p14:tracePt t="157554" x="7494588" y="4395788"/>
          <p14:tracePt t="157560" x="7486650" y="4392613"/>
          <p14:tracePt t="157570" x="7475538" y="4392613"/>
          <p14:tracePt t="157576" x="7464425" y="4379913"/>
          <p14:tracePt t="157584" x="7448550" y="4376738"/>
          <p14:tracePt t="157593" x="7432675" y="4365625"/>
          <p14:tracePt t="157602" x="7418388" y="4360863"/>
          <p14:tracePt t="157609" x="7402513" y="4352925"/>
          <p14:tracePt t="157616" x="7386638" y="4341813"/>
          <p14:tracePt t="157625" x="7367588" y="4330700"/>
          <p14:tracePt t="157632" x="7343775" y="4318000"/>
          <p14:tracePt t="157641" x="7321550" y="4306888"/>
          <p14:tracePt t="157648" x="7297738" y="4298950"/>
          <p14:tracePt t="157657" x="7275513" y="4287838"/>
          <p14:tracePt t="157665" x="7262813" y="4279900"/>
          <p14:tracePt t="157673" x="7248525" y="4271963"/>
          <p14:tracePt t="157680" x="7232650" y="4264025"/>
          <p14:tracePt t="157689" x="7221538" y="4260850"/>
          <p14:tracePt t="157696" x="7208838" y="4256088"/>
          <p14:tracePt t="157705" x="7197725" y="4256088"/>
          <p14:tracePt t="157712" x="7189788" y="4252913"/>
          <p14:tracePt t="157721" x="7181850" y="4252913"/>
          <p14:tracePt t="157728" x="7178675" y="4252913"/>
          <p14:tracePt t="157738" x="7175500" y="4249738"/>
          <p14:tracePt t="157744" x="7167563" y="4249738"/>
          <p14:tracePt t="157761" x="7154863" y="4249738"/>
          <p14:tracePt t="157768" x="7151688" y="4249738"/>
          <p14:tracePt t="157777" x="7143750" y="4249738"/>
          <p14:tracePt t="157785" x="7140575" y="4249738"/>
          <p14:tracePt t="157793" x="7132638" y="4249738"/>
          <p14:tracePt t="157801" x="7124700" y="4249738"/>
          <p14:tracePt t="157809" x="7119938" y="4252913"/>
          <p14:tracePt t="157816" x="7113588" y="4252913"/>
          <p14:tracePt t="157825" x="7108825" y="4252913"/>
          <p14:tracePt t="157832" x="7105650" y="4256088"/>
          <p14:tracePt t="157841" x="7100888" y="4260850"/>
          <p14:tracePt t="158153" x="7097713" y="4260850"/>
          <p14:tracePt t="158170" x="7092950" y="4264025"/>
          <p14:tracePt t="158185" x="7089775" y="4268788"/>
          <p14:tracePt t="158200" x="7089775" y="4271963"/>
          <p14:tracePt t="158209" x="7086600" y="4276725"/>
          <p14:tracePt t="158217" x="7081838" y="4279900"/>
          <p14:tracePt t="158225" x="7081838" y="4283075"/>
          <p14:tracePt t="158233" x="7078663" y="4287838"/>
          <p14:tracePt t="158241" x="7073900" y="4295775"/>
          <p14:tracePt t="158249" x="7065963" y="4310063"/>
          <p14:tracePt t="158257" x="7065963" y="4318000"/>
          <p14:tracePt t="158265" x="7065963" y="4333875"/>
          <p14:tracePt t="158273" x="7062788" y="4341813"/>
          <p14:tracePt t="158281" x="7059613" y="4357688"/>
          <p14:tracePt t="158290" x="7059613" y="4365625"/>
          <p14:tracePt t="158296" x="7059613" y="4379913"/>
          <p14:tracePt t="158306" x="7059613" y="4395788"/>
          <p14:tracePt t="158314" x="7059613" y="4414838"/>
          <p14:tracePt t="158322" x="7059613" y="4430713"/>
          <p14:tracePt t="158330" x="7059613" y="4449763"/>
          <p14:tracePt t="158339" x="7059613" y="4465638"/>
          <p14:tracePt t="158345" x="7059613" y="4484688"/>
          <p14:tracePt t="158355" x="7070725" y="4506913"/>
          <p14:tracePt t="158362" x="7070725" y="4527550"/>
          <p14:tracePt t="158369" x="7073900" y="4554538"/>
          <p14:tracePt t="158377" x="7081838" y="4584700"/>
          <p14:tracePt t="158385" x="7092950" y="4603750"/>
          <p14:tracePt t="158393" x="7092950" y="4635500"/>
          <p14:tracePt t="158400" x="7097713" y="4662488"/>
          <p14:tracePt t="158409" x="7105650" y="4676775"/>
          <p14:tracePt t="158417" x="7108825" y="4703763"/>
          <p14:tracePt t="158425" x="7113588" y="4727575"/>
          <p14:tracePt t="158433" x="7119938" y="4746625"/>
          <p14:tracePt t="158442" x="7119938" y="4765675"/>
          <p14:tracePt t="158449" x="7119938" y="4781550"/>
          <p14:tracePt t="158457" x="7124700" y="4800600"/>
          <p14:tracePt t="158465" x="7124700" y="4824413"/>
          <p14:tracePt t="158473" x="7124700" y="4835525"/>
          <p14:tracePt t="158480" x="7124700" y="4859338"/>
          <p14:tracePt t="158490" x="7124700" y="4867275"/>
          <p14:tracePt t="158496" x="7124700" y="4881563"/>
          <p14:tracePt t="158505" x="7124700" y="4894263"/>
          <p14:tracePt t="158512" x="7124700" y="4908550"/>
          <p14:tracePt t="158522" x="7124700" y="4924425"/>
          <p14:tracePt t="158528" x="7124700" y="4932363"/>
          <p14:tracePt t="158539" x="7124700" y="4948238"/>
          <p14:tracePt t="158545" x="7124700" y="4962525"/>
          <p14:tracePt t="158552" x="7124700" y="4970463"/>
          <p14:tracePt t="158561" x="7124700" y="4978400"/>
          <p14:tracePt t="158568" x="7119938" y="4989513"/>
          <p14:tracePt t="158577" x="7119938" y="4994275"/>
          <p14:tracePt t="158584" x="7119938" y="4997450"/>
          <p14:tracePt t="158601" x="7116763" y="5002213"/>
          <p14:tracePt t="158616" x="7116763" y="5005388"/>
          <p14:tracePt t="158673" x="7113588" y="5010150"/>
          <p14:tracePt t="158689" x="7108825" y="5010150"/>
          <p14:tracePt t="158706" x="7097713" y="4997450"/>
          <p14:tracePt t="158712" x="7092950" y="4989513"/>
          <p14:tracePt t="158721" x="7086600" y="4975225"/>
          <p14:tracePt t="158729" x="7073900" y="4959350"/>
          <p14:tracePt t="158738" x="7070725" y="4951413"/>
          <p14:tracePt t="158745" x="7059613" y="4935538"/>
          <p14:tracePt t="158753" x="7054850" y="4924425"/>
          <p14:tracePt t="158761" x="7038975" y="4905375"/>
          <p14:tracePt t="158770" x="7032625" y="4889500"/>
          <p14:tracePt t="158777" x="7024688" y="4878388"/>
          <p14:tracePt t="158784" x="7011988" y="4862513"/>
          <p14:tracePt t="158793" x="7005638" y="4846638"/>
          <p14:tracePt t="158800" x="6997700" y="4840288"/>
          <p14:tracePt t="158809" x="6989763" y="4824413"/>
          <p14:tracePt t="158817" x="6978650" y="4816475"/>
          <p14:tracePt t="158826" x="6970713" y="4805363"/>
          <p14:tracePt t="158833" x="6965950" y="4797425"/>
          <p14:tracePt t="158842" x="6954838" y="4773613"/>
          <p14:tracePt t="158849" x="6950075" y="4765675"/>
          <p14:tracePt t="158858" x="6938963" y="4754563"/>
          <p14:tracePt t="158865" x="6938963" y="4751388"/>
          <p14:tracePt t="158874" x="6931025" y="4738688"/>
          <p14:tracePt t="158890" x="6927850" y="4727575"/>
          <p14:tracePt t="158896" x="6916738" y="4724400"/>
          <p14:tracePt t="158906" x="6911975" y="4716463"/>
          <p14:tracePt t="158923" x="6908800" y="4703763"/>
          <p14:tracePt t="158929" x="6896100" y="4700588"/>
          <p14:tracePt t="158938" x="6896100" y="4697413"/>
          <p14:tracePt t="158945" x="6892925" y="4697413"/>
          <p14:tracePt t="158953" x="6889750" y="4692650"/>
          <p14:tracePt t="158971" x="6884988" y="4689475"/>
          <p14:tracePt t="159001" x="6881813" y="4689475"/>
          <p14:tracePt t="159129" x="6884988" y="4692650"/>
          <p14:tracePt t="159273" x="6889750" y="4697413"/>
          <p14:tracePt t="159416" x="6892925" y="4697413"/>
          <p14:tracePt t="159424" x="6904038" y="4700588"/>
          <p14:tracePt t="159433" x="6923088" y="4708525"/>
          <p14:tracePt t="159442" x="6943725" y="4711700"/>
          <p14:tracePt t="159449" x="6981825" y="4719638"/>
          <p14:tracePt t="159457" x="7011988" y="4724400"/>
          <p14:tracePt t="159464" x="7059613" y="4730750"/>
          <p14:tracePt t="159473" x="7119938" y="4738688"/>
          <p14:tracePt t="159480" x="7159625" y="4738688"/>
          <p14:tracePt t="159490" x="7205663" y="4738688"/>
          <p14:tracePt t="159497" x="7259638" y="4738688"/>
          <p14:tracePt t="159507" x="7286625" y="4738688"/>
          <p14:tracePt t="159512" x="7302500" y="4738688"/>
          <p14:tracePt t="159522" x="7305675" y="4738688"/>
          <p14:tracePt t="159528" x="7310438" y="4738688"/>
          <p14:tracePt t="159601" x="7310438" y="4735513"/>
          <p14:tracePt t="159617" x="7310438" y="4730750"/>
          <p14:tracePt t="159625" x="7310438" y="4727575"/>
          <p14:tracePt t="159753" x="7310438" y="4724400"/>
          <p14:tracePt t="159761" x="7310438" y="4719638"/>
          <p14:tracePt t="159768" x="7313613" y="4716463"/>
          <p14:tracePt t="159778" x="7316788" y="4711700"/>
          <p14:tracePt t="159786" x="7324725" y="4711700"/>
          <p14:tracePt t="159794" x="7332663" y="4700588"/>
          <p14:tracePt t="159800" x="7343775" y="4700588"/>
          <p14:tracePt t="159809" x="7351713" y="4697413"/>
          <p14:tracePt t="159816" x="7356475" y="4697413"/>
          <p14:tracePt t="159825" x="7364413" y="4692650"/>
          <p14:tracePt t="159842" x="7367588" y="4692650"/>
          <p14:tracePt t="159849" x="7370763" y="4689475"/>
          <p14:tracePt t="161344" x="7343775" y="4689475"/>
          <p14:tracePt t="161352" x="7289800" y="4692650"/>
          <p14:tracePt t="161362" x="7229475" y="4700588"/>
          <p14:tracePt t="161370" x="7178675" y="4703763"/>
          <p14:tracePt t="161378" x="7108825" y="4711700"/>
          <p14:tracePt t="161385" x="7043738" y="4711700"/>
          <p14:tracePt t="161393" x="6981825" y="4719638"/>
          <p14:tracePt t="161401" x="6908800" y="4727575"/>
          <p14:tracePt t="161409" x="6854825" y="4735513"/>
          <p14:tracePt t="161418" x="6781800" y="4751388"/>
          <p14:tracePt t="161426" x="6688138" y="4762500"/>
          <p14:tracePt t="161433" x="6607175" y="4786313"/>
          <p14:tracePt t="161443" x="6515100" y="4808538"/>
          <p14:tracePt t="161448" x="6426200" y="4832350"/>
          <p14:tracePt t="161458" x="6340475" y="4854575"/>
          <p14:tracePt t="161464" x="6251575" y="4878388"/>
          <p14:tracePt t="161476" x="6148388" y="4900613"/>
          <p14:tracePt t="161481" x="6013450" y="4948238"/>
          <p14:tracePt t="161492" x="5919788" y="4983163"/>
          <p14:tracePt t="161498" x="5835650" y="5010150"/>
          <p14:tracePt t="161505" x="5776913" y="5032375"/>
          <p14:tracePt t="161513" x="5711825" y="5056188"/>
          <p14:tracePt t="161520" x="5665788" y="5075238"/>
          <p14:tracePt t="161529" x="5627688" y="5086350"/>
          <p14:tracePt t="161537" x="5588000" y="5105400"/>
          <p14:tracePt t="161546" x="5557838" y="5121275"/>
          <p14:tracePt t="161553" x="5519738" y="5121275"/>
          <p14:tracePt t="161561" x="5503863" y="5129213"/>
          <p14:tracePt t="161568" x="5484813" y="5137150"/>
          <p14:tracePt t="161577" x="5465763" y="5137150"/>
          <p14:tracePt t="161585" x="5434013" y="5140325"/>
          <p14:tracePt t="161594" x="5399088" y="5137150"/>
          <p14:tracePt t="161601" x="5368925" y="5132388"/>
          <p14:tracePt t="161610" x="5314950" y="5118100"/>
          <p14:tracePt t="161617" x="5264150" y="5097463"/>
          <p14:tracePt t="161625" x="5207000" y="5075238"/>
          <p14:tracePt t="161632" x="5140325" y="5056188"/>
          <p14:tracePt t="161643" x="5086350" y="5032375"/>
          <p14:tracePt t="161649" x="5021263" y="5005388"/>
          <p14:tracePt t="161659" x="4956175" y="4983163"/>
          <p14:tracePt t="161665" x="4878388" y="4951413"/>
          <p14:tracePt t="161676" x="4816475" y="4932363"/>
          <p14:tracePt t="161681" x="4751388" y="4908550"/>
          <p14:tracePt t="161689" x="4700588" y="4889500"/>
          <p14:tracePt t="161697" x="4662488" y="4867275"/>
          <p14:tracePt t="161708" x="4611688" y="4846638"/>
          <p14:tracePt t="161714" x="4573588" y="4827588"/>
          <p14:tracePt t="161722" x="4530725" y="4800600"/>
          <p14:tracePt t="161730" x="4492625" y="4773613"/>
          <p14:tracePt t="161736" x="4454525" y="4754563"/>
          <p14:tracePt t="161745" x="4395788" y="4724400"/>
          <p14:tracePt t="161752" x="4344988" y="4697413"/>
          <p14:tracePt t="161763" x="4268788" y="4649788"/>
          <p14:tracePt t="161769" x="4171950" y="4603750"/>
          <p14:tracePt t="161778" x="4048125" y="4533900"/>
          <p14:tracePt t="161785" x="3929063" y="4479925"/>
          <p14:tracePt t="161793" x="3770313" y="4406900"/>
          <p14:tracePt t="161800" x="3616325" y="4333875"/>
          <p14:tracePt t="161810" x="3443288" y="4256088"/>
          <p14:tracePt t="161817" x="3268663" y="4183063"/>
          <p14:tracePt t="161826" x="3095625" y="4106863"/>
          <p14:tracePt t="161833" x="3009900" y="4067175"/>
          <p14:tracePt t="161843" x="2914650" y="4021138"/>
          <p14:tracePt t="161848" x="2847975" y="3983038"/>
          <p14:tracePt t="161859" x="2771775" y="3937000"/>
          <p14:tracePt t="161865" x="2705100" y="3894138"/>
          <p14:tracePt t="161876" x="2655888" y="3859213"/>
          <p14:tracePt t="161882" x="2597150" y="3821113"/>
          <p14:tracePt t="161889" x="2540000" y="3786188"/>
          <p14:tracePt t="161898" x="2497138" y="3751263"/>
          <p14:tracePt t="161904" x="2419350" y="3689350"/>
          <p14:tracePt t="161913" x="2362200" y="3635375"/>
          <p14:tracePt t="161920" x="2311400" y="3592513"/>
          <p14:tracePt t="161930" x="2249488" y="3535363"/>
          <p14:tracePt t="161937" x="2184400" y="3473450"/>
          <p14:tracePt t="161946" x="2122488" y="3403600"/>
          <p14:tracePt t="161953" x="2065338" y="3354388"/>
          <p14:tracePt t="161962" x="2006600" y="3311525"/>
          <p14:tracePt t="161968" x="1936750" y="3249613"/>
          <p14:tracePt t="161977" x="1895475" y="3214688"/>
          <p14:tracePt t="161985" x="1844675" y="3171825"/>
          <p14:tracePt t="161994" x="1779588" y="3117850"/>
          <p14:tracePt t="162001" x="1744663" y="3095625"/>
          <p14:tracePt t="162010" x="1693863" y="3049588"/>
          <p14:tracePt t="162017" x="1655763" y="3017838"/>
          <p14:tracePt t="162025" x="1620838" y="2990850"/>
          <p14:tracePt t="162032" x="1570038" y="2955925"/>
          <p14:tracePt t="162042" x="1539875" y="2928938"/>
          <p14:tracePt t="162049" x="1497013" y="2901950"/>
          <p14:tracePt t="162058" x="1458913" y="2874963"/>
          <p14:tracePt t="162065" x="1420813" y="2855913"/>
          <p14:tracePt t="162075" x="1401763" y="2840038"/>
          <p14:tracePt t="162081" x="1370013" y="2820988"/>
          <p14:tracePt t="162089" x="1346200" y="2801938"/>
          <p14:tracePt t="162098" x="1323975" y="2786063"/>
          <p14:tracePt t="162108" x="1300163" y="2767013"/>
          <p14:tracePt t="162114" x="1285875" y="2755900"/>
          <p14:tracePt t="162122" x="1277938" y="2747963"/>
          <p14:tracePt t="162130" x="1270000" y="2740025"/>
          <p14:tracePt t="162136" x="1265238" y="2728913"/>
          <p14:tracePt t="162145" x="1254125" y="2709863"/>
          <p14:tracePt t="162153" x="1246188" y="2686050"/>
          <p14:tracePt t="162163" x="1246188" y="2670175"/>
          <p14:tracePt t="162169" x="1238250" y="2643188"/>
          <p14:tracePt t="162178" x="1235075" y="2613025"/>
          <p14:tracePt t="162185" x="1235075" y="2593975"/>
          <p14:tracePt t="162193" x="1235075" y="2559050"/>
          <p14:tracePt t="162200" x="1235075" y="2513013"/>
          <p14:tracePt t="162209" x="1235075" y="2478088"/>
          <p14:tracePt t="162217" x="1235075" y="2424113"/>
          <p14:tracePt t="162231" x="1219200" y="2330450"/>
          <p14:tracePt t="162233" x="1211263" y="2262188"/>
          <p14:tracePt t="162242" x="1196975" y="2176463"/>
          <p14:tracePt t="162248" x="1181100" y="2087563"/>
          <p14:tracePt t="162256" x="1157288" y="2014538"/>
          <p14:tracePt t="162265" x="1135063" y="1930400"/>
          <p14:tracePt t="162275" x="1095375" y="1836738"/>
          <p14:tracePt t="162282" x="1057275" y="1752600"/>
          <p14:tracePt t="162298" x="973138" y="1609725"/>
          <p14:tracePt t="162306" x="938213" y="1543050"/>
          <p14:tracePt t="162313" x="911225" y="1512888"/>
          <p14:tracePt t="162320" x="868363" y="1470025"/>
          <p14:tracePt t="162330" x="857250" y="1447800"/>
          <p14:tracePt t="162337" x="849313" y="1431925"/>
          <p14:tracePt t="162346" x="838200" y="1416050"/>
          <p14:tracePt t="162353" x="838200" y="1412875"/>
          <p14:tracePt t="162362" x="833438" y="1404938"/>
          <p14:tracePt t="162368" x="830263" y="1397000"/>
          <p14:tracePt t="162377" x="825500" y="1381125"/>
          <p14:tracePt t="162385" x="817563" y="1370013"/>
          <p14:tracePt t="162394" x="814388" y="1350963"/>
          <p14:tracePt t="162401" x="803275" y="1335088"/>
          <p14:tracePt t="162411" x="795338" y="1316038"/>
          <p14:tracePt t="162417" x="784225" y="1300163"/>
          <p14:tracePt t="162425" x="771525" y="1277938"/>
          <p14:tracePt t="162432" x="757238" y="1262063"/>
          <p14:tracePt t="162442" x="736600" y="1231900"/>
          <p14:tracePt t="162449" x="728663" y="1216025"/>
          <p14:tracePt t="162458" x="709613" y="1192213"/>
          <p14:tracePt t="162465" x="687388" y="1162050"/>
          <p14:tracePt t="162475" x="674688" y="1138238"/>
          <p14:tracePt t="162481" x="655638" y="1116013"/>
          <p14:tracePt t="162488" x="644525" y="1100138"/>
          <p14:tracePt t="162498" x="620713" y="1068388"/>
          <p14:tracePt t="162507" x="598488" y="1046163"/>
          <p14:tracePt t="162514" x="579438" y="1022350"/>
          <p14:tracePt t="162521" x="563563" y="1008063"/>
          <p14:tracePt t="162530" x="555625" y="995363"/>
          <p14:tracePt t="162536" x="552450" y="992188"/>
          <p14:tracePt t="162600" x="547688" y="1000125"/>
          <p14:tracePt t="162713" x="560388" y="1008063"/>
          <p14:tracePt t="162721" x="609600" y="1035050"/>
          <p14:tracePt t="162730" x="706438" y="1073150"/>
          <p14:tracePt t="162738" x="795338" y="1081088"/>
          <p14:tracePt t="162746" x="876300" y="1081088"/>
          <p14:tracePt t="162753" x="946150" y="1081088"/>
          <p14:tracePt t="162762" x="995363" y="1073150"/>
          <p14:tracePt t="162768" x="1011238" y="1062038"/>
          <p14:tracePt t="162777" x="1019175" y="1049338"/>
          <p14:tracePt t="162786" x="1030288" y="1022350"/>
          <p14:tracePt t="162794" x="1030288" y="1003300"/>
          <p14:tracePt t="162801" x="1038225" y="976313"/>
          <p14:tracePt t="162810" x="1035050" y="919163"/>
          <p14:tracePt t="162817" x="1019175" y="865188"/>
          <p14:tracePt t="162826" x="1008063" y="817563"/>
          <p14:tracePt t="162832" x="976313" y="760413"/>
          <p14:tracePt t="162844" x="957263" y="695325"/>
          <p14:tracePt t="162850" x="919163" y="617538"/>
          <p14:tracePt t="162858" x="892175" y="571500"/>
          <p14:tracePt t="162866" x="868363" y="528638"/>
          <p14:tracePt t="162875" x="841375" y="471488"/>
          <p14:tracePt t="162881" x="814388" y="431800"/>
          <p14:tracePt t="162888" x="779463" y="382588"/>
          <p14:tracePt t="162898" x="736600" y="339725"/>
          <p14:tracePt t="162905" x="687388" y="280988"/>
          <p14:tracePt t="162914" x="644525" y="247650"/>
          <p14:tracePt t="162921" x="587375" y="196850"/>
          <p14:tracePt t="162930" x="544513" y="161925"/>
          <p14:tracePt t="162937" x="485775" y="115888"/>
          <p14:tracePt t="162945" x="444500" y="80963"/>
          <p14:tracePt t="162953" x="401638" y="53975"/>
          <p14:tracePt t="162962" x="369888" y="34925"/>
          <p14:tracePt t="162969" x="339725" y="111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83568F-E08B-4891-BC6A-D09D14E458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D784A3-1555-4E1B-BD3C-78C76600F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12E24-2459-4B66-9007-E78508BC448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Sales tax on out of State purchases</a:t>
            </a:r>
          </a:p>
          <a:p>
            <a:r>
              <a:rPr lang="en-US" dirty="0"/>
              <a:t>Health Insurance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6AD07D-D285-4655-A422-FD1E29DCC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8093C7-211E-4A11-A91E-3430138BE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833" y="4108451"/>
            <a:ext cx="6950710" cy="1148473"/>
          </a:xfrm>
          <a:prstGeom prst="rect">
            <a:avLst/>
          </a:prstGeom>
        </p:spPr>
      </p:pic>
      <p:pic>
        <p:nvPicPr>
          <p:cNvPr id="9" name="Media17">
            <a:hlinkClick r:id="" action="ppaction://media"/>
            <a:extLst>
              <a:ext uri="{FF2B5EF4-FFF2-40B4-BE49-F238E27FC236}">
                <a16:creationId xmlns:a16="http://schemas.microsoft.com/office/drawing/2014/main" id="{B0D04BB6-0E04-4C7C-B54C-75BBA7AEC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2833" y="4801953"/>
            <a:ext cx="490334" cy="4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9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F18423-6042-4255-B877-506B69AE38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FA4B15F-16D1-44F5-9B00-667AF8D0B0D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Apply a portion or all of NJ refund to next years tax</a:t>
            </a:r>
          </a:p>
          <a:p>
            <a:r>
              <a:rPr lang="en-US" dirty="0"/>
              <a:t>Private plan to be discussed later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4D8AE97-5DA5-44D4-BACE-6E41AF429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Payments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D9CA61-F988-4882-B144-93D08299D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675" y="3668185"/>
            <a:ext cx="6923495" cy="11593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95F5D9-6515-4533-B0EB-E147134A71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3" name="Media13">
            <a:hlinkClick r:id="" action="ppaction://media"/>
            <a:extLst>
              <a:ext uri="{FF2B5EF4-FFF2-40B4-BE49-F238E27FC236}">
                <a16:creationId xmlns:a16="http://schemas.microsoft.com/office/drawing/2014/main" id="{C5AF8C96-390A-4F53-9245-A04CBCB99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4725" y="4827544"/>
            <a:ext cx="407714" cy="40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6"/>
    </mc:Choice>
    <mc:Fallback xmlns="">
      <p:transition spd="slow" advTm="37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5" x="1227138" y="2184400"/>
          <p14:tracePt t="490" x="1227138" y="2192338"/>
          <p14:tracePt t="500" x="1231900" y="2203450"/>
          <p14:tracePt t="509" x="1235075" y="2211388"/>
          <p14:tracePt t="515" x="1238250" y="2227263"/>
          <p14:tracePt t="524" x="1238250" y="2230438"/>
          <p14:tracePt t="532" x="1243013" y="2238375"/>
          <p14:tracePt t="540" x="1250950" y="2246313"/>
          <p14:tracePt t="547" x="1250950" y="2249488"/>
          <p14:tracePt t="556" x="1250950" y="2262188"/>
          <p14:tracePt t="564" x="1254125" y="2268538"/>
          <p14:tracePt t="572" x="1254125" y="2276475"/>
          <p14:tracePt t="580" x="1254125" y="2284413"/>
          <p14:tracePt t="588" x="1258888" y="2295525"/>
          <p14:tracePt t="603" x="1258888" y="2303463"/>
          <p14:tracePt t="612" x="1258888" y="2308225"/>
          <p14:tracePt t="620" x="1262063" y="2311400"/>
          <p14:tracePt t="629" x="1262063" y="2316163"/>
          <p14:tracePt t="636" x="1262063" y="2319338"/>
          <p14:tracePt t="644" x="1262063" y="2324100"/>
          <p14:tracePt t="652" x="1262063" y="2327275"/>
          <p14:tracePt t="668" x="1262063" y="2330450"/>
          <p14:tracePt t="675" x="1262063" y="2335213"/>
          <p14:tracePt t="684" x="1262063" y="2338388"/>
          <p14:tracePt t="691" x="1262063" y="2343150"/>
          <p14:tracePt t="700" x="1262063" y="2351088"/>
          <p14:tracePt t="707" x="1262063" y="2354263"/>
          <p14:tracePt t="716" x="1262063" y="2357438"/>
          <p14:tracePt t="723" x="1262063" y="2365375"/>
          <p14:tracePt t="732" x="1262063" y="2370138"/>
          <p14:tracePt t="739" x="1262063" y="2378075"/>
          <p14:tracePt t="748" x="1258888" y="2381250"/>
          <p14:tracePt t="755" x="1258888" y="2384425"/>
          <p14:tracePt t="764" x="1258888" y="2389188"/>
          <p14:tracePt t="771" x="1258888" y="2400300"/>
          <p14:tracePt t="779" x="1258888" y="2405063"/>
          <p14:tracePt t="787" x="1258888" y="2411413"/>
          <p14:tracePt t="796" x="1258888" y="2424113"/>
          <p14:tracePt t="803" x="1258888" y="2435225"/>
          <p14:tracePt t="812" x="1258888" y="2443163"/>
          <p14:tracePt t="819" x="1258888" y="2451100"/>
          <p14:tracePt t="828" x="1258888" y="2459038"/>
          <p14:tracePt t="835" x="1258888" y="2473325"/>
          <p14:tracePt t="844" x="1258888" y="2481263"/>
          <p14:tracePt t="851" x="1258888" y="2497138"/>
          <p14:tracePt t="861" x="1254125" y="2513013"/>
          <p14:tracePt t="867" x="1254125" y="2519363"/>
          <p14:tracePt t="875" x="1246188" y="2532063"/>
          <p14:tracePt t="884" x="1246188" y="2543175"/>
          <p14:tracePt t="890" x="1246188" y="2554288"/>
          <p14:tracePt t="900" x="1238250" y="2562225"/>
          <p14:tracePt t="907" x="1238250" y="2570163"/>
          <p14:tracePt t="916" x="1235075" y="2581275"/>
          <p14:tracePt t="923" x="1227138" y="2589213"/>
          <p14:tracePt t="932" x="1223963" y="2597150"/>
          <p14:tracePt t="939" x="1223963" y="2608263"/>
          <p14:tracePt t="947" x="1219200" y="2613025"/>
          <p14:tracePt t="960" x="1216025" y="2624138"/>
          <p14:tracePt t="964" x="1211263" y="2632075"/>
          <p14:tracePt t="971" x="1208088" y="2643188"/>
          <p14:tracePt t="980" x="1204913" y="2647950"/>
          <p14:tracePt t="987" x="1200150" y="2655888"/>
          <p14:tracePt t="996" x="1189038" y="2670175"/>
          <p14:tracePt t="1002" x="1184275" y="2678113"/>
          <p14:tracePt t="1012" x="1173163" y="2693988"/>
          <p14:tracePt t="1019" x="1165225" y="2705100"/>
          <p14:tracePt t="1029" x="1154113" y="2720975"/>
          <p14:tracePt t="1035" x="1149350" y="2736850"/>
          <p14:tracePt t="1045" x="1138238" y="2747963"/>
          <p14:tracePt t="1051" x="1135063" y="2763838"/>
          <p14:tracePt t="1059" x="1130300" y="2778125"/>
          <p14:tracePt t="1067" x="1122363" y="2805113"/>
          <p14:tracePt t="1076" x="1116013" y="2820988"/>
          <p14:tracePt t="1083" x="1116013" y="2836863"/>
          <p14:tracePt t="1092" x="1108075" y="2852738"/>
          <p14:tracePt t="1100" x="1108075" y="2867025"/>
          <p14:tracePt t="1107" x="1108075" y="2874963"/>
          <p14:tracePt t="1116" x="1108075" y="2890838"/>
          <p14:tracePt t="1123" x="1108075" y="2901950"/>
          <p14:tracePt t="1132" x="1108075" y="2925763"/>
          <p14:tracePt t="1139" x="1108075" y="2944813"/>
          <p14:tracePt t="1148" x="1111250" y="2963863"/>
          <p14:tracePt t="1156" x="1111250" y="2979738"/>
          <p14:tracePt t="1165" x="1116013" y="3006725"/>
          <p14:tracePt t="1172" x="1122363" y="3044825"/>
          <p14:tracePt t="1180" x="1135063" y="3082925"/>
          <p14:tracePt t="1187" x="1154113" y="3122613"/>
          <p14:tracePt t="1196" x="1169988" y="3171825"/>
          <p14:tracePt t="1203" x="1189038" y="3211513"/>
          <p14:tracePt t="1212" x="1216025" y="3249613"/>
          <p14:tracePt t="1219" x="1235075" y="3292475"/>
          <p14:tracePt t="1229" x="1270000" y="3333750"/>
          <p14:tracePt t="1235" x="1296988" y="3365500"/>
          <p14:tracePt t="1245" x="1327150" y="3392488"/>
          <p14:tracePt t="1251" x="1354138" y="3414713"/>
          <p14:tracePt t="1259" x="1366838" y="3427413"/>
          <p14:tracePt t="1268" x="1370013" y="3430588"/>
          <p14:tracePt t="1627" x="1370013" y="3422650"/>
          <p14:tracePt t="1635" x="1358900" y="3408363"/>
          <p14:tracePt t="1642" x="1343025" y="3392488"/>
          <p14:tracePt t="1651" x="1327150" y="3376613"/>
          <p14:tracePt t="1659" x="1312863" y="3354388"/>
          <p14:tracePt t="1668" x="1296988" y="3346450"/>
          <p14:tracePt t="1677" x="1273175" y="3327400"/>
          <p14:tracePt t="1684" x="1250950" y="3311525"/>
          <p14:tracePt t="1691" x="1235075" y="3295650"/>
          <p14:tracePt t="1701" x="1219200" y="3284538"/>
          <p14:tracePt t="1707" x="1204913" y="3279775"/>
          <p14:tracePt t="1716" x="1200150" y="3276600"/>
          <p14:tracePt t="1723" x="1192213" y="3268663"/>
          <p14:tracePt t="1819" x="1189038" y="3268663"/>
          <p14:tracePt t="18861" x="1231900" y="3257550"/>
          <p14:tracePt t="18863" x="1289050" y="3303588"/>
          <p14:tracePt t="18864" x="1366838" y="3403600"/>
          <p14:tracePt t="18865" x="1412875" y="3473450"/>
          <p14:tracePt t="18867" x="1477963" y="3562350"/>
          <p14:tracePt t="18870" x="1520825" y="3627438"/>
          <p14:tracePt t="18878" x="1582738" y="3705225"/>
          <p14:tracePt t="18887" x="1628775" y="3767138"/>
          <p14:tracePt t="18895" x="1690688" y="3843338"/>
          <p14:tracePt t="18903" x="1739900" y="3910013"/>
          <p14:tracePt t="18911" x="1793875" y="3971925"/>
          <p14:tracePt t="18920" x="1852613" y="4029075"/>
          <p14:tracePt t="18926" x="1895475" y="4071938"/>
          <p14:tracePt t="18935" x="1930400" y="4098925"/>
          <p14:tracePt t="18943" x="1976438" y="4133850"/>
          <p14:tracePt t="18951" x="2025650" y="4160838"/>
          <p14:tracePt t="18959" x="2065338" y="4179888"/>
          <p14:tracePt t="18967" x="2106613" y="4195763"/>
          <p14:tracePt t="18975" x="2154238" y="4214813"/>
          <p14:tracePt t="18983" x="2184400" y="4217988"/>
          <p14:tracePt t="18990" x="2222500" y="4233863"/>
          <p14:tracePt t="18999" x="2262188" y="4237038"/>
          <p14:tracePt t="19007" x="2297113" y="4244975"/>
          <p14:tracePt t="19015" x="2327275" y="4252913"/>
          <p14:tracePt t="19022" x="2357438" y="4256088"/>
          <p14:tracePt t="19032" x="2411413" y="4264025"/>
          <p14:tracePt t="19037" x="2478088" y="4279900"/>
          <p14:tracePt t="19047" x="2559050" y="4298950"/>
          <p14:tracePt t="19054" x="2632075" y="4314825"/>
          <p14:tracePt t="19063" x="2705100" y="4338638"/>
          <p14:tracePt t="19070" x="2786063" y="4352925"/>
          <p14:tracePt t="19079" x="2871788" y="4376738"/>
          <p14:tracePt t="19087" x="2974975" y="4406900"/>
          <p14:tracePt t="19103" x="3055938" y="4422775"/>
          <p14:tracePt t="19111" x="3257550" y="4473575"/>
          <p14:tracePt t="19119" x="3311525" y="4479925"/>
          <p14:tracePt t="19126" x="3368675" y="4492625"/>
          <p14:tracePt t="19136" x="3422650" y="4500563"/>
          <p14:tracePt t="19143" x="3457575" y="4500563"/>
          <p14:tracePt t="19151" x="3489325" y="4500563"/>
          <p14:tracePt t="19159" x="3508375" y="4500563"/>
          <p14:tracePt t="19167" x="3524250" y="4500563"/>
          <p14:tracePt t="19175" x="3543300" y="4500563"/>
          <p14:tracePt t="19183" x="3559175" y="4492625"/>
          <p14:tracePt t="19190" x="3573463" y="4487863"/>
          <p14:tracePt t="19199" x="3600450" y="4484688"/>
          <p14:tracePt t="19207" x="3619500" y="4484688"/>
          <p14:tracePt t="19215" x="3646488" y="4476750"/>
          <p14:tracePt t="19222" x="3678238" y="4476750"/>
          <p14:tracePt t="19231" x="3697288" y="4476750"/>
          <p14:tracePt t="19238" x="3732213" y="4476750"/>
          <p14:tracePt t="19248" x="3767138" y="4476750"/>
          <p14:tracePt t="19254" x="3786188" y="4476750"/>
          <p14:tracePt t="19264" x="3829050" y="4479925"/>
          <p14:tracePt t="19270" x="3878263" y="4492625"/>
          <p14:tracePt t="19278" x="3913188" y="4500563"/>
          <p14:tracePt t="19286" x="3971925" y="4506913"/>
          <p14:tracePt t="19295" x="4006850" y="4511675"/>
          <p14:tracePt t="19317" x="4056063" y="4519613"/>
          <p14:tracePt t="19325" x="4191000" y="4514850"/>
          <p14:tracePt t="19333" x="4222750" y="4503738"/>
          <p14:tracePt t="19340" x="4237038" y="4492625"/>
          <p14:tracePt t="19349" x="4249738" y="4487863"/>
          <p14:tracePt t="19357" x="4257675" y="4476750"/>
          <p14:tracePt t="19366" x="4268788" y="4465638"/>
          <p14:tracePt t="19373" x="4271963" y="4452938"/>
          <p14:tracePt t="19381" x="4284663" y="4438650"/>
          <p14:tracePt t="19388" x="4284663" y="4422775"/>
          <p14:tracePt t="19397" x="4284663" y="4411663"/>
          <p14:tracePt t="19404" x="4287838" y="4395788"/>
          <p14:tracePt t="19414" x="4287838" y="4379913"/>
          <p14:tracePt t="19431" x="4291013" y="4371975"/>
          <p14:tracePt t="19437" x="4291013" y="4368800"/>
          <p14:tracePt t="19444" x="4295775" y="4365625"/>
          <p14:tracePt t="19453" x="4295775" y="4360863"/>
          <p14:tracePt t="19461" x="4298950" y="4352925"/>
          <p14:tracePt t="19469" x="4303713" y="4341813"/>
          <p14:tracePt t="19478" x="4303713" y="4333875"/>
          <p14:tracePt t="19486" x="4311650" y="4325938"/>
          <p14:tracePt t="19493" x="4314825" y="4310063"/>
          <p14:tracePt t="19501" x="4314825" y="4298950"/>
          <p14:tracePt t="19508" x="4318000" y="4291013"/>
          <p14:tracePt t="19517" x="4322763" y="4276725"/>
          <p14:tracePt t="19524" x="4330700" y="4260850"/>
          <p14:tracePt t="19534" x="4330700" y="4252913"/>
          <p14:tracePt t="19541" x="4330700" y="4244975"/>
          <p14:tracePt t="19550" x="4333875" y="4229100"/>
          <p14:tracePt t="19556" x="4338638" y="4222750"/>
          <p14:tracePt t="19565" x="4338638" y="4210050"/>
          <p14:tracePt t="19573" x="4338638" y="4198938"/>
          <p14:tracePt t="19582" x="4341813" y="4183063"/>
          <p14:tracePt t="19589" x="4341813" y="4175125"/>
          <p14:tracePt t="19598" x="4349750" y="4164013"/>
          <p14:tracePt t="19607" x="4349750" y="4160838"/>
          <p14:tracePt t="19613" x="4349750" y="4152900"/>
          <p14:tracePt t="19620" x="4349750" y="4144963"/>
          <p14:tracePt t="19628" x="4349750" y="4141788"/>
          <p14:tracePt t="19637" x="4349750" y="4133850"/>
          <p14:tracePt t="19645" x="4349750" y="4129088"/>
          <p14:tracePt t="19653" x="4344988" y="4121150"/>
          <p14:tracePt t="19661" x="4344988" y="4117975"/>
          <p14:tracePt t="19670" x="4341813" y="4106863"/>
          <p14:tracePt t="19677" x="4338638" y="4102100"/>
          <p14:tracePt t="19685" x="4330700" y="4094163"/>
          <p14:tracePt t="19692" x="4322763" y="4090988"/>
          <p14:tracePt t="19701" x="4306888" y="4079875"/>
          <p14:tracePt t="19709" x="4291013" y="4071938"/>
          <p14:tracePt t="19718" x="4260850" y="4059238"/>
          <p14:tracePt t="19725" x="4241800" y="4048125"/>
          <p14:tracePt t="19733" x="4210050" y="4037013"/>
          <p14:tracePt t="19740" x="4179888" y="4025900"/>
          <p14:tracePt t="19748" x="4148138" y="4017963"/>
          <p14:tracePt t="19756" x="4110038" y="3998913"/>
          <p14:tracePt t="19766" x="4090988" y="3994150"/>
          <p14:tracePt t="19773" x="4048125" y="3978275"/>
          <p14:tracePt t="19781" x="4029075" y="3975100"/>
          <p14:tracePt t="19788" x="4010025" y="3975100"/>
          <p14:tracePt t="19797" x="3983038" y="3975100"/>
          <p14:tracePt t="19805" x="3959225" y="3967163"/>
          <p14:tracePt t="19813" x="3948113" y="3967163"/>
          <p14:tracePt t="19821" x="3932238" y="3967163"/>
          <p14:tracePt t="19831" x="3897313" y="3967163"/>
          <p14:tracePt t="19837" x="3878263" y="3967163"/>
          <p14:tracePt t="19845" x="3851275" y="3967163"/>
          <p14:tracePt t="19853" x="3821113" y="3956050"/>
          <p14:tracePt t="19860" x="3783013" y="3951288"/>
          <p14:tracePt t="19869" x="3756025" y="3944938"/>
          <p14:tracePt t="19879" x="3716338" y="3940175"/>
          <p14:tracePt t="19886" x="3686175" y="3932238"/>
          <p14:tracePt t="19893" x="3646488" y="3921125"/>
          <p14:tracePt t="19901" x="3608388" y="3913188"/>
          <p14:tracePt t="19908" x="3581400" y="3905250"/>
          <p14:tracePt t="19917" x="3559175" y="3902075"/>
          <p14:tracePt t="19924" x="3532188" y="3897313"/>
          <p14:tracePt t="19934" x="3508375" y="3897313"/>
          <p14:tracePt t="19941" x="3481388" y="3890963"/>
          <p14:tracePt t="19950" x="3462338" y="3886200"/>
          <p14:tracePt t="19957" x="3454400" y="3886200"/>
          <p14:tracePt t="19966" x="3438525" y="3886200"/>
          <p14:tracePt t="19972" x="3430588" y="3886200"/>
          <p14:tracePt t="19982" x="3427413" y="3886200"/>
          <p14:tracePt t="19989" x="3422650" y="3886200"/>
          <p14:tracePt t="20005" x="3419475" y="3886200"/>
          <p14:tracePt t="20012" x="3416300" y="3886200"/>
          <p14:tracePt t="20020" x="3403600" y="3886200"/>
          <p14:tracePt t="20028" x="3400425" y="3886200"/>
          <p14:tracePt t="20037" x="3392488" y="3890963"/>
          <p14:tracePt t="20045" x="3384550" y="3894138"/>
          <p14:tracePt t="20054" x="3376613" y="3894138"/>
          <p14:tracePt t="20062" x="3362325" y="3894138"/>
          <p14:tracePt t="20069" x="3346450" y="3897313"/>
          <p14:tracePt t="20076" x="3327400" y="3905250"/>
          <p14:tracePt t="20085" x="3303588" y="3905250"/>
          <p14:tracePt t="20092" x="3284538" y="3905250"/>
          <p14:tracePt t="20101" x="3268663" y="3910013"/>
          <p14:tracePt t="20108" x="3257550" y="3913188"/>
          <p14:tracePt t="20118" x="3246438" y="3921125"/>
          <p14:tracePt t="20124" x="3238500" y="3921125"/>
          <p14:tracePt t="20133" x="3233738" y="3924300"/>
          <p14:tracePt t="20140" x="3230563" y="3929063"/>
          <p14:tracePt t="20149" x="3225800" y="3932238"/>
          <p14:tracePt t="20157" x="3222625" y="3937000"/>
          <p14:tracePt t="20173" x="3219450" y="3940175"/>
          <p14:tracePt t="20181" x="3219450" y="3944938"/>
          <p14:tracePt t="20188" x="3219450" y="3951288"/>
          <p14:tracePt t="20196" x="3214688" y="3951288"/>
          <p14:tracePt t="20205" x="3214688" y="3956050"/>
          <p14:tracePt t="20212" x="3211513" y="3959225"/>
          <p14:tracePt t="20221" x="3211513" y="3963988"/>
          <p14:tracePt t="20230" x="3211513" y="3971925"/>
          <p14:tracePt t="20237" x="3206750" y="3975100"/>
          <p14:tracePt t="20244" x="3203575" y="3978275"/>
          <p14:tracePt t="20260" x="3198813" y="3986213"/>
          <p14:tracePt t="20269" x="3195638" y="3990975"/>
          <p14:tracePt t="20277" x="3192463" y="3994150"/>
          <p14:tracePt t="20286" x="3187700" y="3998913"/>
          <p14:tracePt t="20293" x="3184525" y="4002088"/>
          <p14:tracePt t="20301" x="3179763" y="4010025"/>
          <p14:tracePt t="20308" x="3176588" y="4010025"/>
          <p14:tracePt t="20317" x="3171825" y="4010025"/>
          <p14:tracePt t="20324" x="3171825" y="4017963"/>
          <p14:tracePt t="20341" x="3168650" y="4017963"/>
          <p14:tracePt t="20381" x="3165475" y="4017963"/>
          <p14:tracePt t="20398" x="3165475" y="4025900"/>
          <p14:tracePt t="20421" x="3160713" y="4025900"/>
          <p14:tracePt t="20445" x="3160713" y="4029075"/>
          <p14:tracePt t="20453" x="3157538" y="4032250"/>
          <p14:tracePt t="20461" x="3157538" y="4037013"/>
          <p14:tracePt t="20476" x="3152775" y="4037013"/>
          <p14:tracePt t="20485" x="3152775" y="4040188"/>
          <p14:tracePt t="20501" x="3152775" y="4044950"/>
          <p14:tracePt t="20508" x="3152775" y="4048125"/>
          <p14:tracePt t="20524" x="3152775" y="4052888"/>
          <p14:tracePt t="20533" x="3152775" y="4056063"/>
          <p14:tracePt t="20540" x="3152775" y="4059238"/>
          <p14:tracePt t="20549" x="3152775" y="4064000"/>
          <p14:tracePt t="20565" x="3152775" y="4067175"/>
          <p14:tracePt t="20573" x="3152775" y="4071938"/>
          <p14:tracePt t="20588" x="3152775" y="4075113"/>
          <p14:tracePt t="20596" x="3157538" y="4079875"/>
          <p14:tracePt t="20613" x="3157538" y="4083050"/>
          <p14:tracePt t="20621" x="3157538" y="4086225"/>
          <p14:tracePt t="20629" x="3160713" y="4090988"/>
          <p14:tracePt t="20644" x="3160713" y="4094163"/>
          <p14:tracePt t="20653" x="3165475" y="4098925"/>
          <p14:tracePt t="20660" x="3165475" y="4102100"/>
          <p14:tracePt t="20677" x="3165475" y="4106863"/>
          <p14:tracePt t="20693" x="3171825" y="4117975"/>
          <p14:tracePt t="20717" x="3176588" y="4121150"/>
          <p14:tracePt t="20734" x="3176588" y="4125913"/>
          <p14:tracePt t="20741" x="3179763" y="4129088"/>
          <p14:tracePt t="20756" x="3184525" y="4141788"/>
          <p14:tracePt t="20772" x="3184525" y="4144963"/>
          <p14:tracePt t="20780" x="3192463" y="4152900"/>
          <p14:tracePt t="20789" x="3192463" y="4156075"/>
          <p14:tracePt t="20798" x="3192463" y="4160838"/>
          <p14:tracePt t="20805" x="3195638" y="4164013"/>
          <p14:tracePt t="20812" x="3198813" y="4168775"/>
          <p14:tracePt t="20821" x="3203575" y="4171950"/>
          <p14:tracePt t="20829" x="3206750" y="4175125"/>
          <p14:tracePt t="20837" x="3211513" y="4179888"/>
          <p14:tracePt t="20848" x="3214688" y="4179888"/>
          <p14:tracePt t="20854" x="3219450" y="4183063"/>
          <p14:tracePt t="20869" x="3225800" y="4187825"/>
          <p14:tracePt t="20885" x="3230563" y="4187825"/>
          <p14:tracePt t="20902" x="3233738" y="4187825"/>
          <p14:tracePt t="20925" x="3246438" y="4191000"/>
          <p14:tracePt t="20973" x="3252788" y="4191000"/>
          <p14:tracePt t="21005" x="3260725" y="4191000"/>
          <p14:tracePt t="21021" x="3265488" y="4191000"/>
          <p14:tracePt t="21029" x="3268663" y="4191000"/>
          <p14:tracePt t="21038" x="3273425" y="4191000"/>
          <p14:tracePt t="21045" x="3276600" y="4191000"/>
          <p14:tracePt t="21053" x="3279775" y="4191000"/>
          <p14:tracePt t="21060" x="3287713" y="4191000"/>
          <p14:tracePt t="21078" x="3295650" y="4191000"/>
          <p14:tracePt t="21086" x="3300413" y="4191000"/>
          <p14:tracePt t="21093" x="3303588" y="4191000"/>
          <p14:tracePt t="21101" x="3314700" y="4191000"/>
          <p14:tracePt t="21108" x="3319463" y="4195763"/>
          <p14:tracePt t="21117" x="3327400" y="4195763"/>
          <p14:tracePt t="21125" x="3341688" y="4198938"/>
          <p14:tracePt t="21134" x="3349625" y="4198938"/>
          <p14:tracePt t="21141" x="3365500" y="4206875"/>
          <p14:tracePt t="21150" x="3376613" y="4210050"/>
          <p14:tracePt t="21156" x="3392488" y="4210050"/>
          <p14:tracePt t="21163" x="3411538" y="4210050"/>
          <p14:tracePt t="21173" x="3422650" y="4210050"/>
          <p14:tracePt t="21180" x="3430588" y="4214813"/>
          <p14:tracePt t="21189" x="3438525" y="4214813"/>
          <p14:tracePt t="21197" x="3454400" y="4214813"/>
          <p14:tracePt t="21206" x="3462338" y="4214813"/>
          <p14:tracePt t="21213" x="3473450" y="4214813"/>
          <p14:tracePt t="21221" x="3476625" y="4214813"/>
          <p14:tracePt t="21228" x="3484563" y="4214813"/>
          <p14:tracePt t="21238" x="3489325" y="4214813"/>
          <p14:tracePt t="21245" x="3492500" y="4214813"/>
          <p14:tracePt t="21254" x="3497263" y="4214813"/>
          <p14:tracePt t="21261" x="3500438" y="4214813"/>
          <p14:tracePt t="21276" x="3503613" y="4214813"/>
          <p14:tracePt t="21285" x="3508375" y="4214813"/>
          <p14:tracePt t="21292" x="3516313" y="4214813"/>
          <p14:tracePt t="21302" x="3519488" y="4214813"/>
          <p14:tracePt t="21309" x="3532188" y="4217988"/>
          <p14:tracePt t="21318" x="3543300" y="4222750"/>
          <p14:tracePt t="21325" x="3554413" y="4229100"/>
          <p14:tracePt t="21333" x="3570288" y="4233863"/>
          <p14:tracePt t="21341" x="3592513" y="4237038"/>
          <p14:tracePt t="21350" x="3613150" y="4244975"/>
          <p14:tracePt t="21357" x="3632200" y="4249738"/>
          <p14:tracePt t="21366" x="3646488" y="4249738"/>
          <p14:tracePt t="21373" x="3662363" y="4249738"/>
          <p14:tracePt t="21381" x="3670300" y="4249738"/>
          <p14:tracePt t="21389" x="3681413" y="4252913"/>
          <p14:tracePt t="21405" x="3686175" y="4252913"/>
          <p14:tracePt t="21413" x="3689350" y="4252913"/>
          <p14:tracePt t="21430" x="3694113" y="4252913"/>
          <p14:tracePt t="21438" x="3697288" y="4252913"/>
          <p14:tracePt t="21444" x="3708400" y="4252913"/>
          <p14:tracePt t="21460" x="3716338" y="4252913"/>
          <p14:tracePt t="21470" x="3724275" y="4252913"/>
          <p14:tracePt t="21477" x="3743325" y="4252913"/>
          <p14:tracePt t="21486" x="3759200" y="4252913"/>
          <p14:tracePt t="21493" x="3778250" y="4260850"/>
          <p14:tracePt t="21501" x="3794125" y="4260850"/>
          <p14:tracePt t="21508" x="3810000" y="4260850"/>
          <p14:tracePt t="21517" x="3836988" y="4264025"/>
          <p14:tracePt t="21525" x="3851275" y="4268788"/>
          <p14:tracePt t="21534" x="3867150" y="4268788"/>
          <p14:tracePt t="21541" x="3878263" y="4268788"/>
          <p14:tracePt t="21550" x="3894138" y="4268788"/>
          <p14:tracePt t="21557" x="3902075" y="4268788"/>
          <p14:tracePt t="21565" x="3913188" y="4268788"/>
          <p14:tracePt t="21572" x="3921125" y="4268788"/>
          <p14:tracePt t="21580" x="3929063" y="4268788"/>
          <p14:tracePt t="21589" x="3937000" y="4268788"/>
          <p14:tracePt t="21597" x="3959225" y="4268788"/>
          <p14:tracePt t="21606" x="3967163" y="4268788"/>
          <p14:tracePt t="21612" x="3975100" y="4268788"/>
          <p14:tracePt t="21621" x="4002088" y="4276725"/>
          <p14:tracePt t="21629" x="4017963" y="4279900"/>
          <p14:tracePt t="21639" x="4037013" y="4283075"/>
          <p14:tracePt t="21645" x="4067175" y="4291013"/>
          <p14:tracePt t="21654" x="4083050" y="4291013"/>
          <p14:tracePt t="21661" x="4102100" y="4295775"/>
          <p14:tracePt t="21669" x="4117975" y="4295775"/>
          <p14:tracePt t="21676" x="4133850" y="4303713"/>
          <p14:tracePt t="21685" x="4141788" y="4303713"/>
          <p14:tracePt t="21693" x="4148138" y="4303713"/>
          <p14:tracePt t="21702" x="4152900" y="4303713"/>
          <p14:tracePt t="21804" x="4152900" y="4306888"/>
          <p14:tracePt t="21837" x="4148138" y="4310063"/>
          <p14:tracePt t="21853" x="4144963" y="4310063"/>
          <p14:tracePt t="21860" x="4141788" y="4314825"/>
          <p14:tracePt t="21878" x="4137025" y="4318000"/>
          <p14:tracePt t="21886" x="4133850" y="4318000"/>
          <p14:tracePt t="21893" x="4125913" y="4325938"/>
          <p14:tracePt t="21901" x="4125913" y="4330700"/>
          <p14:tracePt t="21908" x="4117975" y="4333875"/>
          <p14:tracePt t="21918" x="4106863" y="4338638"/>
          <p14:tracePt t="21925" x="4102100" y="4338638"/>
          <p14:tracePt t="21934" x="4094163" y="4344988"/>
          <p14:tracePt t="21941" x="4087813" y="4349750"/>
          <p14:tracePt t="21951" x="4075113" y="4360863"/>
          <p14:tracePt t="21957" x="4067175" y="4368800"/>
          <p14:tracePt t="21966" x="4056063" y="4384675"/>
          <p14:tracePt t="21973" x="4052888" y="4395788"/>
          <p14:tracePt t="21981" x="4048125" y="4403725"/>
          <p14:tracePt t="21990" x="4044950" y="4419600"/>
          <p14:tracePt t="21997" x="4037013" y="4425950"/>
          <p14:tracePt t="22006" x="4037013" y="4433888"/>
          <p14:tracePt t="22012" x="4033838" y="4446588"/>
          <p14:tracePt t="22021" x="4033838" y="4452938"/>
          <p14:tracePt t="22028" x="4029075" y="4460875"/>
          <p14:tracePt t="22038" x="4029075" y="4465638"/>
          <p14:tracePt t="22045" x="4025900" y="4479925"/>
          <p14:tracePt t="22054" x="4025900" y="4484688"/>
          <p14:tracePt t="22061" x="4025900" y="4492625"/>
          <p14:tracePt t="22070" x="4025900" y="4506913"/>
          <p14:tracePt t="22076" x="4025900" y="4511675"/>
          <p14:tracePt t="22085" x="4025900" y="4514850"/>
          <p14:tracePt t="22093" x="4021138" y="4522788"/>
          <p14:tracePt t="22102" x="4021138" y="4530725"/>
          <p14:tracePt t="22118" x="4021138" y="4533900"/>
          <p14:tracePt t="22125" x="4021138" y="4538663"/>
          <p14:tracePt t="22229" x="4017963" y="4541838"/>
          <p14:tracePt t="22237" x="4010025" y="4541838"/>
          <p14:tracePt t="22244" x="3998913" y="4541838"/>
          <p14:tracePt t="22254" x="3990975" y="4533900"/>
          <p14:tracePt t="22261" x="3975100" y="4522788"/>
          <p14:tracePt t="22270" x="3959225" y="4519613"/>
          <p14:tracePt t="22277" x="3937000" y="4506913"/>
          <p14:tracePt t="22286" x="3917950" y="4495800"/>
          <p14:tracePt t="22293" x="3886200" y="4476750"/>
          <p14:tracePt t="22301" x="3856038" y="4473575"/>
          <p14:tracePt t="22308" x="3832225" y="4460875"/>
          <p14:tracePt t="22317" x="3786188" y="4446588"/>
          <p14:tracePt t="22325" x="3748088" y="4433888"/>
          <p14:tracePt t="22334" x="3697288" y="4419600"/>
          <p14:tracePt t="22341" x="3651250" y="4406900"/>
          <p14:tracePt t="22351" x="3613150" y="4392613"/>
          <p14:tracePt t="22357" x="3565525" y="4387850"/>
          <p14:tracePt t="22364" x="3535363" y="4379913"/>
          <p14:tracePt t="22373" x="3500438" y="4376738"/>
          <p14:tracePt t="22383" x="3462338" y="4368800"/>
          <p14:tracePt t="22389" x="3422650" y="4368800"/>
          <p14:tracePt t="22398" x="3395663" y="4368800"/>
          <p14:tracePt t="22406" x="3376613" y="4365625"/>
          <p14:tracePt t="22412" x="3354388" y="4365625"/>
          <p14:tracePt t="22420" x="3322638" y="4365625"/>
          <p14:tracePt t="22428" x="3306763" y="4365625"/>
          <p14:tracePt t="22438" x="3284538" y="4368800"/>
          <p14:tracePt t="22445" x="3265488" y="4376738"/>
          <p14:tracePt t="22454" x="3238500" y="4376738"/>
          <p14:tracePt t="22461" x="3222625" y="4379913"/>
          <p14:tracePt t="22470" x="3195638" y="4379913"/>
          <p14:tracePt t="22476" x="3176588" y="4384675"/>
          <p14:tracePt t="22485" x="3160713" y="4384675"/>
          <p14:tracePt t="22493" x="3141663" y="4384675"/>
          <p14:tracePt t="22502" x="3117850" y="4384675"/>
          <p14:tracePt t="22509" x="3106738" y="4384675"/>
          <p14:tracePt t="22518" x="3082925" y="4384675"/>
          <p14:tracePt t="22525" x="3071813" y="4384675"/>
          <p14:tracePt t="22533" x="3055938" y="4384675"/>
          <p14:tracePt t="22540" x="3028950" y="4384675"/>
          <p14:tracePt t="22551" x="3022600" y="4384675"/>
          <p14:tracePt t="22557" x="2995613" y="4384675"/>
          <p14:tracePt t="22567" x="2971800" y="4384675"/>
          <p14:tracePt t="22573" x="2952750" y="4384675"/>
          <p14:tracePt t="22581" x="2917825" y="4384675"/>
          <p14:tracePt t="22589" x="2898775" y="4384675"/>
          <p14:tracePt t="22596" x="2863850" y="4376738"/>
          <p14:tracePt t="22606" x="2832100" y="4371975"/>
          <p14:tracePt t="22613" x="2786063" y="4365625"/>
          <p14:tracePt t="22622" x="2747963" y="4357688"/>
          <p14:tracePt t="22629" x="2701925" y="4352925"/>
          <p14:tracePt t="22638" x="2674938" y="4344988"/>
          <p14:tracePt t="22644" x="2635250" y="4344988"/>
          <p14:tracePt t="22653" x="2601913" y="4338638"/>
          <p14:tracePt t="22661" x="2562225" y="4338638"/>
          <p14:tracePt t="22670" x="2527300" y="4338638"/>
          <p14:tracePt t="22677" x="2489200" y="4338638"/>
          <p14:tracePt t="22686" x="2470150" y="4338638"/>
          <p14:tracePt t="22693" x="2435225" y="4338638"/>
          <p14:tracePt t="22701" x="2408238" y="4338638"/>
          <p14:tracePt t="22708" x="2378075" y="4338638"/>
          <p14:tracePt t="22717" x="2357438" y="4341813"/>
          <p14:tracePt t="22725" x="2324100" y="4341813"/>
          <p14:tracePt t="22734" x="2292350" y="4344988"/>
          <p14:tracePt t="22741" x="2257425" y="4344988"/>
          <p14:tracePt t="22751" x="2227263" y="4352925"/>
          <p14:tracePt t="22757" x="2195513" y="4357688"/>
          <p14:tracePt t="22765" x="2149475" y="4365625"/>
          <p14:tracePt t="22774" x="2114550" y="4365625"/>
          <p14:tracePt t="22781" x="2068513" y="4365625"/>
          <p14:tracePt t="22790" x="2033588" y="4365625"/>
          <p14:tracePt t="22797" x="1984375" y="4371975"/>
          <p14:tracePt t="22806" x="1949450" y="4371975"/>
          <p14:tracePt t="22813" x="1909763" y="4371975"/>
          <p14:tracePt t="22821" x="1882775" y="4371975"/>
          <p14:tracePt t="22828" x="1863725" y="4371975"/>
          <p14:tracePt t="22838" x="1844675" y="4371975"/>
          <p14:tracePt t="22845" x="1817688" y="4371975"/>
          <p14:tracePt t="22854" x="1801813" y="4371975"/>
          <p14:tracePt t="22861" x="1793875" y="4371975"/>
          <p14:tracePt t="22870" x="1779588" y="4371975"/>
          <p14:tracePt t="22876" x="1771650" y="4371975"/>
          <p14:tracePt t="22885" x="1763713" y="4371975"/>
          <p14:tracePt t="22893" x="1760538" y="4371975"/>
          <p14:tracePt t="22903" x="1752600" y="4371975"/>
          <p14:tracePt t="22909" x="1736725" y="4368800"/>
          <p14:tracePt t="22918" x="1733550" y="4368800"/>
          <p14:tracePt t="22925" x="1712913" y="4368800"/>
          <p14:tracePt t="22932" x="1693863" y="4368800"/>
          <p14:tracePt t="22940" x="1666875" y="4368800"/>
          <p14:tracePt t="22949" x="1647825" y="4368800"/>
          <p14:tracePt t="22957" x="1604963" y="4368800"/>
          <p14:tracePt t="22965" x="1585913" y="4368800"/>
          <p14:tracePt t="22974" x="1563688" y="4368800"/>
          <p14:tracePt t="22984" x="1536700" y="4368800"/>
          <p14:tracePt t="22989" x="1501775" y="4368800"/>
          <p14:tracePt t="22996" x="1482725" y="4368800"/>
          <p14:tracePt t="23006" x="1455738" y="4368800"/>
          <p14:tracePt t="23013" x="1439863" y="4368800"/>
          <p14:tracePt t="23022" x="1420813" y="4368800"/>
          <p14:tracePt t="23029" x="1397000" y="4371975"/>
          <p14:tracePt t="23038" x="1377950" y="4376738"/>
          <p14:tracePt t="23044" x="1362075" y="4376738"/>
          <p14:tracePt t="23053" x="1335088" y="4384675"/>
          <p14:tracePt t="23061" x="1319213" y="4384675"/>
          <p14:tracePt t="23070" x="1300163" y="4387850"/>
          <p14:tracePt t="23077" x="1285875" y="4392613"/>
          <p14:tracePt t="23086" x="1270000" y="4398963"/>
          <p14:tracePt t="23093" x="1262063" y="4403725"/>
          <p14:tracePt t="23101" x="1250950" y="4406900"/>
          <p14:tracePt t="23125" x="1223963" y="4425950"/>
          <p14:tracePt t="23134" x="1208088" y="4433888"/>
          <p14:tracePt t="23141" x="1204913" y="4446588"/>
          <p14:tracePt t="23149" x="1192213" y="4460875"/>
          <p14:tracePt t="23157" x="1189038" y="4468813"/>
          <p14:tracePt t="23164" x="1181100" y="4484688"/>
          <p14:tracePt t="23174" x="1169988" y="4506913"/>
          <p14:tracePt t="23182" x="1157288" y="4527550"/>
          <p14:tracePt t="23190" x="1157288" y="4541838"/>
          <p14:tracePt t="23197" x="1157288" y="4557713"/>
          <p14:tracePt t="23205" x="1154113" y="4565650"/>
          <p14:tracePt t="23213" x="1154113" y="4584700"/>
          <p14:tracePt t="23221" x="1154113" y="4595813"/>
          <p14:tracePt t="23228" x="1154113" y="4603750"/>
          <p14:tracePt t="23238" x="1154113" y="4611688"/>
          <p14:tracePt t="23245" x="1154113" y="4627563"/>
          <p14:tracePt t="23254" x="1154113" y="4643438"/>
          <p14:tracePt t="23261" x="1157288" y="4657725"/>
          <p14:tracePt t="23270" x="1169988" y="4676775"/>
          <p14:tracePt t="23276" x="1181100" y="4700588"/>
          <p14:tracePt t="23286" x="1192213" y="4724400"/>
          <p14:tracePt t="23293" x="1204913" y="4754563"/>
          <p14:tracePt t="23302" x="1223963" y="4786313"/>
          <p14:tracePt t="23309" x="1235075" y="4816475"/>
          <p14:tracePt t="23318" x="1262063" y="4854575"/>
          <p14:tracePt t="23325" x="1273175" y="4886325"/>
          <p14:tracePt t="23334" x="1300163" y="4921250"/>
          <p14:tracePt t="23341" x="1319213" y="4951413"/>
          <p14:tracePt t="23349" x="1343025" y="4975225"/>
          <p14:tracePt t="23358" x="1377950" y="5016500"/>
          <p14:tracePt t="23366" x="1397000" y="5040313"/>
          <p14:tracePt t="23374" x="1412875" y="5064125"/>
          <p14:tracePt t="23381" x="1439863" y="5086350"/>
          <p14:tracePt t="23389" x="1462088" y="5113338"/>
          <p14:tracePt t="23396" x="1485900" y="5137150"/>
          <p14:tracePt t="23405" x="1512888" y="5159375"/>
          <p14:tracePt t="23413" x="1543050" y="5186363"/>
          <p14:tracePt t="23422" x="1574800" y="5213350"/>
          <p14:tracePt t="23429" x="1617663" y="5240338"/>
          <p14:tracePt t="23438" x="1647825" y="5253038"/>
          <p14:tracePt t="23444" x="1679575" y="5264150"/>
          <p14:tracePt t="23453" x="1725613" y="5283200"/>
          <p14:tracePt t="23461" x="1774825" y="5307013"/>
          <p14:tracePt t="23470" x="1828800" y="5318125"/>
          <p14:tracePt t="23477" x="1879600" y="5334000"/>
          <p14:tracePt t="23486" x="1917700" y="5345113"/>
          <p14:tracePt t="23493" x="1963738" y="5360988"/>
          <p14:tracePt t="23502" x="2017713" y="5372100"/>
          <p14:tracePt t="23508" x="2076450" y="5387975"/>
          <p14:tracePt t="23518" x="2130425" y="5402263"/>
          <p14:tracePt t="23525" x="2181225" y="5414963"/>
          <p14:tracePt t="23535" x="2235200" y="5430838"/>
          <p14:tracePt t="23541" x="2292350" y="5441950"/>
          <p14:tracePt t="23549" x="2346325" y="5464175"/>
          <p14:tracePt t="23558" x="2397125" y="5480050"/>
          <p14:tracePt t="23564" x="2451100" y="5499100"/>
          <p14:tracePt t="23574" x="2516188" y="5522913"/>
          <p14:tracePt t="23581" x="2574925" y="5534025"/>
          <p14:tracePt t="23590" x="2640013" y="5557838"/>
          <p14:tracePt t="23597" x="2713038" y="5572125"/>
          <p14:tracePt t="23607" x="2778125" y="5584825"/>
          <p14:tracePt t="23613" x="2859088" y="5607050"/>
          <p14:tracePt t="23621" x="2933700" y="5622925"/>
          <p14:tracePt t="23629" x="3006725" y="5630863"/>
          <p14:tracePt t="23637" x="3095625" y="5646738"/>
          <p14:tracePt t="23645" x="3184525" y="5654675"/>
          <p14:tracePt t="23654" x="3284538" y="5654675"/>
          <p14:tracePt t="23661" x="3365500" y="5661025"/>
          <p14:tracePt t="23670" x="3446463" y="5661025"/>
          <p14:tracePt t="23676" x="3516313" y="5661025"/>
          <p14:tracePt t="23686" x="3605213" y="5661025"/>
          <p14:tracePt t="23693" x="3705225" y="5668963"/>
          <p14:tracePt t="23702" x="3794125" y="5668963"/>
          <p14:tracePt t="23709" x="3875088" y="5668963"/>
          <p14:tracePt t="23718" x="3956050" y="5668963"/>
          <p14:tracePt t="23725" x="4044950" y="5668963"/>
          <p14:tracePt t="23732" x="4125913" y="5668963"/>
          <p14:tracePt t="23741" x="4222750" y="5668963"/>
          <p14:tracePt t="23749" x="4333875" y="5668963"/>
          <p14:tracePt t="23757" x="4430713" y="5668963"/>
          <p14:tracePt t="23766" x="4511675" y="5668963"/>
          <p14:tracePt t="23774" x="4611688" y="5676900"/>
          <p14:tracePt t="23781" x="4689475" y="5676900"/>
          <p14:tracePt t="23790" x="4770438" y="5676900"/>
          <p14:tracePt t="23797" x="4843463" y="5676900"/>
          <p14:tracePt t="23806" x="4924425" y="5673725"/>
          <p14:tracePt t="23813" x="4978400" y="5665788"/>
          <p14:tracePt t="23822" x="5032375" y="5657850"/>
          <p14:tracePt t="23829" x="5099050" y="5649913"/>
          <p14:tracePt t="23838" x="5153025" y="5646738"/>
          <p14:tracePt t="23844" x="5210175" y="5638800"/>
          <p14:tracePt t="23854" x="5264150" y="5630863"/>
          <p14:tracePt t="23861" x="5318125" y="5622925"/>
          <p14:tracePt t="23870" x="5376863" y="5611813"/>
          <p14:tracePt t="23877" x="5437188" y="5611813"/>
          <p14:tracePt t="23886" x="5503863" y="5595938"/>
          <p14:tracePt t="23893" x="5565775" y="5588000"/>
          <p14:tracePt t="23903" x="5630863" y="5572125"/>
          <p14:tracePt t="23909" x="5703888" y="5565775"/>
          <p14:tracePt t="23918" x="5757863" y="5553075"/>
          <p14:tracePt t="23925" x="5824538" y="5538788"/>
          <p14:tracePt t="23933" x="5881688" y="5522913"/>
          <p14:tracePt t="23942" x="5916613" y="5518150"/>
          <p14:tracePt t="23951" x="5967413" y="5503863"/>
          <p14:tracePt t="23959" x="5997575" y="5484813"/>
          <p14:tracePt t="23964" x="6021388" y="5472113"/>
          <p14:tracePt t="23974" x="6048375" y="5461000"/>
          <p14:tracePt t="23981" x="6070600" y="5449888"/>
          <p14:tracePt t="23990" x="6094413" y="5441950"/>
          <p14:tracePt t="23997" x="6110288" y="5430838"/>
          <p14:tracePt t="24006" x="6116638" y="5418138"/>
          <p14:tracePt t="24013" x="6140450" y="5410200"/>
          <p14:tracePt t="24021" x="6164263" y="5391150"/>
          <p14:tracePt t="24029" x="6178550" y="5380038"/>
          <p14:tracePt t="24038" x="6210300" y="5356225"/>
          <p14:tracePt t="24045" x="6218238" y="5348288"/>
          <p14:tracePt t="24054" x="6240463" y="5334000"/>
          <p14:tracePt t="24061" x="6264275" y="5314950"/>
          <p14:tracePt t="24070" x="6275388" y="5299075"/>
          <p14:tracePt t="24076" x="6291263" y="5275263"/>
          <p14:tracePt t="24086" x="6299200" y="5267325"/>
          <p14:tracePt t="24093" x="6310313" y="5253038"/>
          <p14:tracePt t="24103" x="6321425" y="5237163"/>
          <p14:tracePt t="24109" x="6337300" y="5213350"/>
          <p14:tracePt t="24118" x="6348413" y="5199063"/>
          <p14:tracePt t="24125" x="6353175" y="5183188"/>
          <p14:tracePt t="24134" x="6364288" y="5164138"/>
          <p14:tracePt t="24141" x="6367463" y="5148263"/>
          <p14:tracePt t="24149" x="6380163" y="5124450"/>
          <p14:tracePt t="24158" x="6383338" y="5105400"/>
          <p14:tracePt t="24165" x="6388100" y="5086350"/>
          <p14:tracePt t="24174" x="6394450" y="5064125"/>
          <p14:tracePt t="24181" x="6399213" y="5048250"/>
          <p14:tracePt t="24190" x="6402388" y="5032375"/>
          <p14:tracePt t="24197" x="6402388" y="5021263"/>
          <p14:tracePt t="24206" x="6410325" y="4997450"/>
          <p14:tracePt t="24213" x="6415088" y="4989513"/>
          <p14:tracePt t="24221" x="6418263" y="4970463"/>
          <p14:tracePt t="24229" x="6418263" y="4954588"/>
          <p14:tracePt t="24238" x="6418263" y="4940300"/>
          <p14:tracePt t="24245" x="6421438" y="4932363"/>
          <p14:tracePt t="24254" x="6429375" y="4916488"/>
          <p14:tracePt t="24261" x="6429375" y="4900613"/>
          <p14:tracePt t="24270" x="6434138" y="4894263"/>
          <p14:tracePt t="24277" x="6437313" y="4878388"/>
          <p14:tracePt t="24286" x="6437313" y="4870450"/>
          <p14:tracePt t="24293" x="6445250" y="4854575"/>
          <p14:tracePt t="24303" x="6445250" y="4846638"/>
          <p14:tracePt t="24309" x="6445250" y="4832350"/>
          <p14:tracePt t="24318" x="6445250" y="4824413"/>
          <p14:tracePt t="24326" x="6445250" y="4808538"/>
          <p14:tracePt t="24333" x="6445250" y="4800600"/>
          <p14:tracePt t="24342" x="6445250" y="4797425"/>
          <p14:tracePt t="24352" x="6445250" y="4781550"/>
          <p14:tracePt t="24359" x="6442075" y="4773613"/>
          <p14:tracePt t="24365" x="6442075" y="4770438"/>
          <p14:tracePt t="24374" x="6442075" y="4759325"/>
          <p14:tracePt t="24381" x="6437313" y="4754563"/>
          <p14:tracePt t="24390" x="6434138" y="4738688"/>
          <p14:tracePt t="24397" x="6434138" y="4730750"/>
          <p14:tracePt t="24406" x="6429375" y="4716463"/>
          <p14:tracePt t="24422" x="6426200" y="4708525"/>
          <p14:tracePt t="24429" x="6418263" y="4692650"/>
          <p14:tracePt t="24438" x="6415088" y="4681538"/>
          <p14:tracePt t="24445" x="6410325" y="4670425"/>
          <p14:tracePt t="24454" x="6407150" y="4657725"/>
          <p14:tracePt t="24461" x="6402388" y="4649788"/>
          <p14:tracePt t="24471" x="6391275" y="4635500"/>
          <p14:tracePt t="24477" x="6380163" y="4619625"/>
          <p14:tracePt t="24486" x="6375400" y="4611688"/>
          <p14:tracePt t="24493" x="6367463" y="4595813"/>
          <p14:tracePt t="24502" x="6356350" y="4584700"/>
          <p14:tracePt t="24509" x="6345238" y="4568825"/>
          <p14:tracePt t="24517" x="6337300" y="4562475"/>
          <p14:tracePt t="24526" x="6313488" y="4538663"/>
          <p14:tracePt t="24532" x="6305550" y="4527550"/>
          <p14:tracePt t="24542" x="6283325" y="4519613"/>
          <p14:tracePt t="24551" x="6259513" y="4500563"/>
          <p14:tracePt t="24558" x="6237288" y="4487863"/>
          <p14:tracePt t="24565" x="6213475" y="4473575"/>
          <p14:tracePt t="24574" x="6191250" y="4460875"/>
          <p14:tracePt t="24581" x="6167438" y="4449763"/>
          <p14:tracePt t="24590" x="6148388" y="4438650"/>
          <p14:tracePt t="24597" x="6116638" y="4425950"/>
          <p14:tracePt t="24607" x="6086475" y="4414838"/>
          <p14:tracePt t="24613" x="6070600" y="4406900"/>
          <p14:tracePt t="24622" x="6043613" y="4403725"/>
          <p14:tracePt t="24629" x="6013450" y="4392613"/>
          <p14:tracePt t="24638" x="5989638" y="4384675"/>
          <p14:tracePt t="24645" x="5970588" y="4379913"/>
          <p14:tracePt t="24654" x="5946775" y="4368800"/>
          <p14:tracePt t="24661" x="5940425" y="4368800"/>
          <p14:tracePt t="24671" x="5913438" y="4357688"/>
          <p14:tracePt t="24677" x="5897563" y="4357688"/>
          <p14:tracePt t="24686" x="5878513" y="4352925"/>
          <p14:tracePt t="24693" x="5862638" y="4344988"/>
          <p14:tracePt t="24703" x="5843588" y="4344988"/>
          <p14:tracePt t="24709" x="5819775" y="4341813"/>
          <p14:tracePt t="24717" x="5792788" y="4341813"/>
          <p14:tracePt t="24725" x="5754688" y="4341813"/>
          <p14:tracePt t="24734" x="5719763" y="4341813"/>
          <p14:tracePt t="24742" x="5673725" y="4341813"/>
          <p14:tracePt t="24749" x="5619750" y="4341813"/>
          <p14:tracePt t="24758" x="5557838" y="4341813"/>
          <p14:tracePt t="24765" x="5484813" y="4352925"/>
          <p14:tracePt t="24774" x="5383213" y="4360863"/>
          <p14:tracePt t="24781" x="5295900" y="4368800"/>
          <p14:tracePt t="24790" x="5194300" y="4384675"/>
          <p14:tracePt t="24797" x="5102225" y="4392613"/>
          <p14:tracePt t="24806" x="5005388" y="4398963"/>
          <p14:tracePt t="24813" x="4905375" y="4406900"/>
          <p14:tracePt t="24822" x="4816475" y="4414838"/>
          <p14:tracePt t="24829" x="4716463" y="4422775"/>
          <p14:tracePt t="24838" x="4646613" y="4430713"/>
          <p14:tracePt t="24845" x="4592638" y="4430713"/>
          <p14:tracePt t="24854" x="4519613" y="4433888"/>
          <p14:tracePt t="24861" x="4465638" y="4433888"/>
          <p14:tracePt t="24871" x="4427538" y="4449763"/>
          <p14:tracePt t="24877" x="4387850" y="4449763"/>
          <p14:tracePt t="24886" x="4349750" y="4452938"/>
          <p14:tracePt t="24893" x="4330700" y="4465638"/>
          <p14:tracePt t="24901" x="4298950" y="4473575"/>
          <p14:tracePt t="24910" x="4268788" y="4476750"/>
          <p14:tracePt t="24917" x="4249738" y="4484688"/>
          <p14:tracePt t="24926" x="4217988" y="4495800"/>
          <p14:tracePt t="24935" x="4171950" y="4506913"/>
          <p14:tracePt t="24941" x="4114800" y="4514850"/>
          <p14:tracePt t="24949" x="4052888" y="4530725"/>
          <p14:tracePt t="24960" x="3986213" y="4546600"/>
          <p14:tracePt t="24965" x="3921125" y="4549775"/>
          <p14:tracePt t="24975" x="3840163" y="4565650"/>
          <p14:tracePt t="24982" x="3743325" y="4573588"/>
          <p14:tracePt t="24991" x="3662363" y="4573588"/>
          <p14:tracePt t="24997" x="3570288" y="4581525"/>
          <p14:tracePt t="25006" x="3481388" y="4581525"/>
          <p14:tracePt t="25013" x="3411538" y="4581525"/>
          <p14:tracePt t="25022" x="3322638" y="4581525"/>
          <p14:tracePt t="25029" x="3249613" y="4581525"/>
          <p14:tracePt t="25039" x="3195638" y="4576763"/>
          <p14:tracePt t="25045" x="3122613" y="4573588"/>
          <p14:tracePt t="25054" x="3068638" y="4573588"/>
          <p14:tracePt t="25061" x="3014663" y="4565650"/>
          <p14:tracePt t="25071" x="2974975" y="4565650"/>
          <p14:tracePt t="25077" x="2936875" y="4557713"/>
          <p14:tracePt t="25087" x="2909888" y="4557713"/>
          <p14:tracePt t="25093" x="2890838" y="4557713"/>
          <p14:tracePt t="25101" x="2867025" y="4554538"/>
          <p14:tracePt t="25110" x="2847975" y="4546600"/>
          <p14:tracePt t="25117" x="2832100" y="4546600"/>
          <p14:tracePt t="25126" x="2798763" y="4541838"/>
          <p14:tracePt t="25134" x="2786063" y="4541838"/>
          <p14:tracePt t="25142" x="2755900" y="4533900"/>
          <p14:tracePt t="25149" x="2736850" y="4533900"/>
          <p14:tracePt t="25158" x="2717800" y="4533900"/>
          <p14:tracePt t="25165" x="2690813" y="4533900"/>
          <p14:tracePt t="25174" x="2659063" y="4530725"/>
          <p14:tracePt t="25181" x="2632075" y="4530725"/>
          <p14:tracePt t="25190" x="2613025" y="4530725"/>
          <p14:tracePt t="25197" x="2586038" y="4527550"/>
          <p14:tracePt t="25206" x="2547938" y="4527550"/>
          <p14:tracePt t="25213" x="2532063" y="4527550"/>
          <p14:tracePt t="25222" x="2513013" y="4519613"/>
          <p14:tracePt t="25229" x="2497138" y="4519613"/>
          <p14:tracePt t="25238" x="2489200" y="4519613"/>
          <p14:tracePt t="25245" x="2470150" y="4519613"/>
          <p14:tracePt t="25254" x="2454275" y="4514850"/>
          <p14:tracePt t="25261" x="2438400" y="4511675"/>
          <p14:tracePt t="25271" x="2424113" y="4511675"/>
          <p14:tracePt t="25277" x="2411413" y="4503738"/>
          <p14:tracePt t="25287" x="2389188" y="4503738"/>
          <p14:tracePt t="25294" x="2370138" y="4500563"/>
          <p14:tracePt t="25301" x="2351088" y="4495800"/>
          <p14:tracePt t="25310" x="2311400" y="4487863"/>
          <p14:tracePt t="25317" x="2289175" y="4484688"/>
          <p14:tracePt t="25326" x="2262188" y="4476750"/>
          <p14:tracePt t="25333" x="2222500" y="4468813"/>
          <p14:tracePt t="25342" x="2184400" y="4457700"/>
          <p14:tracePt t="25349" x="2160588" y="4452938"/>
          <p14:tracePt t="25359" x="2146300" y="4441825"/>
          <p14:tracePt t="25365" x="2127250" y="4438650"/>
          <p14:tracePt t="25374" x="2119313" y="4433888"/>
          <p14:tracePt t="25381" x="2111375" y="4433888"/>
          <p14:tracePt t="25390" x="2095500" y="4425950"/>
          <p14:tracePt t="25397" x="2084388" y="4422775"/>
          <p14:tracePt t="25406" x="2079625" y="4422775"/>
          <p14:tracePt t="25413" x="2073275" y="4419600"/>
          <p14:tracePt t="25422" x="2057400" y="4414838"/>
          <p14:tracePt t="25429" x="2041525" y="4406900"/>
          <p14:tracePt t="25438" x="2022475" y="4403725"/>
          <p14:tracePt t="25445" x="2006600" y="4398963"/>
          <p14:tracePt t="25454" x="1987550" y="4398963"/>
          <p14:tracePt t="25461" x="1968500" y="4395788"/>
          <p14:tracePt t="25471" x="1936750" y="4387850"/>
          <p14:tracePt t="25477" x="1898650" y="4387850"/>
          <p14:tracePt t="25484" x="1871663" y="4387850"/>
          <p14:tracePt t="25494" x="1833563" y="4379913"/>
          <p14:tracePt t="25501" x="1798638" y="4376738"/>
          <p14:tracePt t="25510" x="1766888" y="4368800"/>
          <p14:tracePt t="25517" x="1760538" y="4368800"/>
          <p14:tracePt t="25526" x="1739900" y="4368800"/>
          <p14:tracePt t="25533" x="1725613" y="4368800"/>
          <p14:tracePt t="25542" x="1717675" y="4368800"/>
          <p14:tracePt t="25549" x="1706563" y="4368800"/>
          <p14:tracePt t="25558" x="1701800" y="4368800"/>
          <p14:tracePt t="25565" x="1693863" y="4368800"/>
          <p14:tracePt t="25574" x="1685925" y="4368800"/>
          <p14:tracePt t="25581" x="1679575" y="4368800"/>
          <p14:tracePt t="25590" x="1674813" y="4371975"/>
          <p14:tracePt t="25597" x="1671638" y="4371975"/>
          <p14:tracePt t="25606" x="1666875" y="4376738"/>
          <p14:tracePt t="25613" x="1663700" y="4379913"/>
          <p14:tracePt t="25622" x="1652588" y="4387850"/>
          <p14:tracePt t="25629" x="1647825" y="4387850"/>
          <p14:tracePt t="25638" x="1644650" y="4392613"/>
          <p14:tracePt t="25645" x="1639888" y="4392613"/>
          <p14:tracePt t="25655" x="1636713" y="4403725"/>
          <p14:tracePt t="25661" x="1631950" y="4403725"/>
          <p14:tracePt t="25670" x="1628775" y="4406900"/>
          <p14:tracePt t="25677" x="1617663" y="4411663"/>
          <p14:tracePt t="25686" x="1612900" y="4419600"/>
          <p14:tracePt t="25693" x="1601788" y="4430713"/>
          <p14:tracePt t="25703" x="1593850" y="4438650"/>
          <p14:tracePt t="25710" x="1582738" y="4441825"/>
          <p14:tracePt t="25718" x="1574800" y="4452938"/>
          <p14:tracePt t="25725" x="1563688" y="4460875"/>
          <p14:tracePt t="25733" x="1547813" y="4476750"/>
          <p14:tracePt t="25741" x="1539875" y="4487863"/>
          <p14:tracePt t="25749" x="1528763" y="4503738"/>
          <p14:tracePt t="25758" x="1520825" y="4511675"/>
          <p14:tracePt t="25765" x="1516063" y="4522788"/>
          <p14:tracePt t="25774" x="1509713" y="4541838"/>
          <p14:tracePt t="25781" x="1504950" y="4541838"/>
          <p14:tracePt t="25790" x="1501775" y="4554538"/>
          <p14:tracePt t="25797" x="1493838" y="4565650"/>
          <p14:tracePt t="25806" x="1493838" y="4581525"/>
          <p14:tracePt t="25813" x="1482725" y="4595813"/>
          <p14:tracePt t="25822" x="1477963" y="4616450"/>
          <p14:tracePt t="25829" x="1470025" y="4635500"/>
          <p14:tracePt t="25838" x="1470025" y="4649788"/>
          <p14:tracePt t="25845" x="1466850" y="4676775"/>
          <p14:tracePt t="25854" x="1466850" y="4700588"/>
          <p14:tracePt t="25861" x="1462088" y="4719638"/>
          <p14:tracePt t="25872" x="1462088" y="4735513"/>
          <p14:tracePt t="25877" x="1462088" y="4743450"/>
          <p14:tracePt t="25886" x="1462088" y="4759325"/>
          <p14:tracePt t="25893" x="1462088" y="4770438"/>
          <p14:tracePt t="25902" x="1462088" y="4773613"/>
          <p14:tracePt t="25910" x="1462088" y="4789488"/>
          <p14:tracePt t="25917" x="1466850" y="4797425"/>
          <p14:tracePt t="25926" x="1466850" y="4805363"/>
          <p14:tracePt t="25933" x="1466850" y="4816475"/>
          <p14:tracePt t="25942" x="1470025" y="4832350"/>
          <p14:tracePt t="25949" x="1474788" y="4840288"/>
          <p14:tracePt t="25961" x="1482725" y="4854575"/>
          <p14:tracePt t="25965" x="1485900" y="4870450"/>
          <p14:tracePt t="25974" x="1497013" y="4889500"/>
          <p14:tracePt t="25981" x="1501775" y="4905375"/>
          <p14:tracePt t="25990" x="1520825" y="4935538"/>
          <p14:tracePt t="25997" x="1528763" y="4951413"/>
          <p14:tracePt t="26006" x="1539875" y="4962525"/>
          <p14:tracePt t="26013" x="1555750" y="4978400"/>
          <p14:tracePt t="26023" x="1570038" y="5005388"/>
          <p14:tracePt t="26029" x="1590675" y="5029200"/>
          <p14:tracePt t="26038" x="1604963" y="5043488"/>
          <p14:tracePt t="26045" x="1628775" y="5067300"/>
          <p14:tracePt t="26054" x="1655763" y="5091113"/>
          <p14:tracePt t="26061" x="1671638" y="5102225"/>
          <p14:tracePt t="26071" x="1693863" y="5124450"/>
          <p14:tracePt t="26077" x="1717675" y="5140325"/>
          <p14:tracePt t="26085" x="1739900" y="5159375"/>
          <p14:tracePt t="26093" x="1755775" y="5164138"/>
          <p14:tracePt t="26103" x="1774825" y="5183188"/>
          <p14:tracePt t="26110" x="1790700" y="5186363"/>
          <p14:tracePt t="26117" x="1806575" y="5194300"/>
          <p14:tracePt t="26126" x="1825625" y="5202238"/>
          <p14:tracePt t="26133" x="1841500" y="5207000"/>
          <p14:tracePt t="26142" x="1863725" y="5210175"/>
          <p14:tracePt t="26149" x="1882775" y="5218113"/>
          <p14:tracePt t="26158" x="1914525" y="5221288"/>
          <p14:tracePt t="26165" x="1922463" y="5221288"/>
          <p14:tracePt t="26174" x="1941513" y="5229225"/>
          <p14:tracePt t="26181" x="1963738" y="5233988"/>
          <p14:tracePt t="26190" x="1984375" y="5237163"/>
          <p14:tracePt t="26197" x="1998663" y="5237163"/>
          <p14:tracePt t="26206" x="2017713" y="5245100"/>
          <p14:tracePt t="26213" x="2025650" y="5245100"/>
          <p14:tracePt t="26222" x="2049463" y="5248275"/>
          <p14:tracePt t="26229" x="2065338" y="5253038"/>
          <p14:tracePt t="26237" x="2084388" y="5260975"/>
          <p14:tracePt t="26245" x="2092325" y="5260975"/>
          <p14:tracePt t="26254" x="2114550" y="5264150"/>
          <p14:tracePt t="26261" x="2122488" y="5267325"/>
          <p14:tracePt t="26269" x="2138363" y="5267325"/>
          <p14:tracePt t="26277" x="2154238" y="5272088"/>
          <p14:tracePt t="26286" x="2160588" y="5272088"/>
          <p14:tracePt t="26294" x="2176463" y="5280025"/>
          <p14:tracePt t="26302" x="2187575" y="5283200"/>
          <p14:tracePt t="26310" x="2200275" y="5283200"/>
          <p14:tracePt t="26317" x="2208213" y="5287963"/>
          <p14:tracePt t="26326" x="2211388" y="5287963"/>
          <p14:tracePt t="26333" x="2214563" y="5287963"/>
          <p14:tracePt t="26342" x="2222500" y="5287963"/>
          <p14:tracePt t="26349" x="2227263" y="5287963"/>
          <p14:tracePt t="26358" x="2230438" y="5287963"/>
          <p14:tracePt t="26366" x="2235200" y="5287963"/>
          <p14:tracePt t="26374" x="2241550" y="5287963"/>
          <p14:tracePt t="26406" x="2246313" y="5287963"/>
          <p14:tracePt t="26413" x="2249488" y="5287963"/>
          <p14:tracePt t="27207" x="2281238" y="5291138"/>
          <p14:tracePt t="27222" x="2354263" y="5294313"/>
          <p14:tracePt t="27230" x="2400300" y="5302250"/>
          <p14:tracePt t="27238" x="2466975" y="5310188"/>
          <p14:tracePt t="27246" x="2535238" y="5318125"/>
          <p14:tracePt t="27255" x="2616200" y="5318125"/>
          <p14:tracePt t="27262" x="2709863" y="5326063"/>
          <p14:tracePt t="27270" x="2786063" y="5326063"/>
          <p14:tracePt t="27278" x="2852738" y="5326063"/>
          <p14:tracePt t="27286" x="2921000" y="5326063"/>
          <p14:tracePt t="27294" x="2979738" y="5321300"/>
          <p14:tracePt t="27301" x="3014663" y="5314950"/>
          <p14:tracePt t="27310" x="3063875" y="5302250"/>
          <p14:tracePt t="27317" x="3103563" y="5291138"/>
          <p14:tracePt t="27326" x="3141663" y="5275263"/>
          <p14:tracePt t="27333" x="3179763" y="5264150"/>
          <p14:tracePt t="27342" x="3195638" y="5260975"/>
          <p14:tracePt t="27349" x="3214688" y="5248275"/>
          <p14:tracePt t="27359" x="3246438" y="5240338"/>
          <p14:tracePt t="27366" x="3268663" y="5229225"/>
          <p14:tracePt t="27375" x="3306763" y="5226050"/>
          <p14:tracePt t="27381" x="3341688" y="5218113"/>
          <p14:tracePt t="27390" x="3373438" y="5213350"/>
          <p14:tracePt t="27397" x="3419475" y="5207000"/>
          <p14:tracePt t="27406" x="3465513" y="5207000"/>
          <p14:tracePt t="27413" x="3527425" y="5199063"/>
          <p14:tracePt t="27423" x="3592513" y="5199063"/>
          <p14:tracePt t="27430" x="3673475" y="5199063"/>
          <p14:tracePt t="27439" x="3735388" y="5199063"/>
          <p14:tracePt t="27445" x="3810000" y="5191125"/>
          <p14:tracePt t="27453" x="3878263" y="5183188"/>
          <p14:tracePt t="27461" x="3951288" y="5167313"/>
          <p14:tracePt t="27471" x="4025900" y="5156200"/>
          <p14:tracePt t="27479" x="4110038" y="5132388"/>
          <p14:tracePt t="27486" x="4156075" y="5118100"/>
          <p14:tracePt t="27494" x="4214813" y="5105400"/>
          <p14:tracePt t="27501" x="4252913" y="5091113"/>
          <p14:tracePt t="27510" x="4271963" y="5078413"/>
          <p14:tracePt t="27517" x="4284663" y="5070475"/>
          <p14:tracePt t="27526" x="4298950" y="5059363"/>
          <p14:tracePt t="27533" x="4314825" y="5056188"/>
          <p14:tracePt t="27543" x="4318000" y="5048250"/>
          <p14:tracePt t="27549" x="4325938" y="5048250"/>
          <p14:tracePt t="27558" x="4330700" y="5043488"/>
          <p14:tracePt t="27565" x="4344988" y="5040313"/>
          <p14:tracePt t="27574" x="4357688" y="5040313"/>
          <p14:tracePt t="27581" x="4379913" y="5040313"/>
          <p14:tracePt t="27590" x="4411663" y="5040313"/>
          <p14:tracePt t="27598" x="4457700" y="5040313"/>
          <p14:tracePt t="27607" x="4522788" y="5048250"/>
          <p14:tracePt t="27613" x="4584700" y="5056188"/>
          <p14:tracePt t="27622" x="4657725" y="5064125"/>
          <p14:tracePt t="27629" x="4724400" y="5070475"/>
          <p14:tracePt t="27638" x="4797425" y="5075238"/>
          <p14:tracePt t="27646" x="4878388" y="5083175"/>
          <p14:tracePt t="27654" x="4959350" y="5083175"/>
          <p14:tracePt t="27662" x="5029200" y="5083175"/>
          <p14:tracePt t="27669" x="5102225" y="5083175"/>
          <p14:tracePt t="27678" x="5145088" y="5083175"/>
          <p14:tracePt t="27685" x="5194300" y="5083175"/>
          <p14:tracePt t="27694" x="5241925" y="5075238"/>
          <p14:tracePt t="27702" x="5275263" y="5067300"/>
          <p14:tracePt t="27711" x="5322888" y="5064125"/>
          <p14:tracePt t="27717" x="5345113" y="5064125"/>
          <p14:tracePt t="27726" x="5383213" y="5064125"/>
          <p14:tracePt t="27733" x="5422900" y="5064125"/>
          <p14:tracePt t="27742" x="5468938" y="5056188"/>
          <p14:tracePt t="27749" x="5530850" y="5056188"/>
          <p14:tracePt t="27759" x="5576888" y="5056188"/>
          <p14:tracePt t="27766" x="5630863" y="5048250"/>
          <p14:tracePt t="27775" x="5676900" y="5048250"/>
          <p14:tracePt t="27781" x="5722938" y="5048250"/>
          <p14:tracePt t="27790" x="5776913" y="5040313"/>
          <p14:tracePt t="27797" x="5816600" y="5037138"/>
          <p14:tracePt t="27807" x="5854700" y="5029200"/>
          <p14:tracePt t="27814" x="5873750" y="5024438"/>
          <p14:tracePt t="27823" x="5897563" y="5016500"/>
          <p14:tracePt t="27830" x="5916613" y="5013325"/>
          <p14:tracePt t="27837" x="5932488" y="5010150"/>
          <p14:tracePt t="27846" x="5940425" y="5005388"/>
          <p14:tracePt t="27853" x="5951538" y="4997450"/>
          <p14:tracePt t="27862" x="5962650" y="4994275"/>
          <p14:tracePt t="27870" x="5986463" y="4989513"/>
          <p14:tracePt t="27879" x="6016625" y="4978400"/>
          <p14:tracePt t="27888" x="6040438" y="4967288"/>
          <p14:tracePt t="27894" x="6059488" y="4959350"/>
          <p14:tracePt t="27901" x="6081713" y="4948238"/>
          <p14:tracePt t="27910" x="6102350" y="4940300"/>
          <p14:tracePt t="27917" x="6132513" y="4924425"/>
          <p14:tracePt t="27927" x="6156325" y="4921250"/>
          <p14:tracePt t="27934" x="6178550" y="4908550"/>
          <p14:tracePt t="27943" x="6197600" y="4897438"/>
          <p14:tracePt t="27949" x="6210300" y="4894263"/>
          <p14:tracePt t="27958" x="6218238" y="4889500"/>
          <p14:tracePt t="27965" x="6229350" y="4886325"/>
          <p14:tracePt t="27974" x="6240463" y="4873625"/>
          <p14:tracePt t="27981" x="6245225" y="4870450"/>
          <p14:tracePt t="27990" x="6256338" y="4867275"/>
          <p14:tracePt t="27998" x="6264275" y="4862513"/>
          <p14:tracePt t="28008" x="6272213" y="4859338"/>
          <p14:tracePt t="28013" x="6275388" y="4854575"/>
          <p14:tracePt t="28020" x="6286500" y="4846638"/>
          <p14:tracePt t="28030" x="6294438" y="4843463"/>
          <p14:tracePt t="28038" x="6302375" y="4840288"/>
          <p14:tracePt t="28046" x="6305550" y="4835525"/>
          <p14:tracePt t="28054" x="6318250" y="4832350"/>
          <p14:tracePt t="28062" x="6321425" y="4827588"/>
          <p14:tracePt t="28069" x="6326188" y="4824413"/>
          <p14:tracePt t="28078" x="6329363" y="4816475"/>
          <p14:tracePt t="28085" x="6337300" y="4813300"/>
          <p14:tracePt t="28094" x="6337300" y="4800600"/>
          <p14:tracePt t="28102" x="6348413" y="4792663"/>
          <p14:tracePt t="28111" x="6353175" y="4792663"/>
          <p14:tracePt t="28118" x="6361113" y="4786313"/>
          <p14:tracePt t="28126" x="6364288" y="4773613"/>
          <p14:tracePt t="28133" x="6367463" y="4765675"/>
          <p14:tracePt t="28142" x="6372225" y="4754563"/>
          <p14:tracePt t="28149" x="6375400" y="4751388"/>
          <p14:tracePt t="28159" x="6380163" y="4743450"/>
          <p14:tracePt t="28166" x="6388100" y="4727575"/>
          <p14:tracePt t="28175" x="6388100" y="4719638"/>
          <p14:tracePt t="28181" x="6388100" y="4711700"/>
          <p14:tracePt t="28190" x="6388100" y="4703763"/>
          <p14:tracePt t="28197" x="6388100" y="4689475"/>
          <p14:tracePt t="28206" x="6388100" y="4681538"/>
          <p14:tracePt t="28214" x="6383338" y="4665663"/>
          <p14:tracePt t="28224" x="6383338" y="4657725"/>
          <p14:tracePt t="28230" x="6380163" y="4646613"/>
          <p14:tracePt t="28237" x="6375400" y="4643438"/>
          <p14:tracePt t="28245" x="6375400" y="4635500"/>
          <p14:tracePt t="28254" x="6375400" y="4630738"/>
          <p14:tracePt t="28262" x="6375400" y="4627563"/>
          <p14:tracePt t="28270" x="6372225" y="4622800"/>
          <p14:tracePt t="28279" x="6372225" y="4616450"/>
          <p14:tracePt t="28286" x="6367463" y="4611688"/>
          <p14:tracePt t="28294" x="6367463" y="4603750"/>
          <p14:tracePt t="28301" x="6367463" y="4600575"/>
          <p14:tracePt t="28310" x="6367463" y="4592638"/>
          <p14:tracePt t="28317" x="6367463" y="4584700"/>
          <p14:tracePt t="28326" x="6367463" y="4581525"/>
          <p14:tracePt t="28334" x="6367463" y="4568825"/>
          <p14:tracePt t="28343" x="6364288" y="4557713"/>
          <p14:tracePt t="28349" x="6364288" y="4546600"/>
          <p14:tracePt t="28358" x="6364288" y="4538663"/>
          <p14:tracePt t="28365" x="6361113" y="4530725"/>
          <p14:tracePt t="28374" x="6361113" y="4522788"/>
          <p14:tracePt t="28382" x="6361113" y="4511675"/>
          <p14:tracePt t="28391" x="6361113" y="4506913"/>
          <p14:tracePt t="28398" x="6348413" y="4495800"/>
          <p14:tracePt t="28407" x="6348413" y="4492625"/>
          <p14:tracePt t="28413" x="6348413" y="4487863"/>
          <p14:tracePt t="28421" x="6345238" y="4479925"/>
          <p14:tracePt t="28429" x="6340475" y="4476750"/>
          <p14:tracePt t="28438" x="6340475" y="4473575"/>
          <p14:tracePt t="28446" x="6334125" y="4460875"/>
          <p14:tracePt t="28455" x="6329363" y="4457700"/>
          <p14:tracePt t="28462" x="6326188" y="4452938"/>
          <p14:tracePt t="28469" x="6321425" y="4449763"/>
          <p14:tracePt t="28478" x="6310313" y="4441825"/>
          <p14:tracePt t="28485" x="6305550" y="4438650"/>
          <p14:tracePt t="28494" x="6299200" y="4433888"/>
          <p14:tracePt t="28502" x="6286500" y="4430713"/>
          <p14:tracePt t="28511" x="6278563" y="4425950"/>
          <p14:tracePt t="28518" x="6275388" y="4422775"/>
          <p14:tracePt t="28526" x="6267450" y="4422775"/>
          <p14:tracePt t="28533" x="6256338" y="4414838"/>
          <p14:tracePt t="28542" x="6248400" y="4411663"/>
          <p14:tracePt t="28549" x="6240463" y="4411663"/>
          <p14:tracePt t="28559" x="6229350" y="4406900"/>
          <p14:tracePt t="28566" x="6221413" y="4406900"/>
          <p14:tracePt t="28575" x="6213475" y="4406900"/>
          <p14:tracePt t="28581" x="6197600" y="4406900"/>
          <p14:tracePt t="28590" x="6191250" y="4403725"/>
          <p14:tracePt t="28597" x="6167438" y="4403725"/>
          <p14:tracePt t="28608" x="6156325" y="4398963"/>
          <p14:tracePt t="28614" x="6140450" y="4398963"/>
          <p14:tracePt t="28624" x="6124575" y="4398963"/>
          <p14:tracePt t="28630" x="6097588" y="4387850"/>
          <p14:tracePt t="28637" x="6081713" y="4387850"/>
          <p14:tracePt t="28646" x="6054725" y="4379913"/>
          <p14:tracePt t="28653" x="6040438" y="4379913"/>
          <p14:tracePt t="28661" x="6021388" y="4376738"/>
          <p14:tracePt t="28670" x="5981700" y="4360863"/>
          <p14:tracePt t="28679" x="5951538" y="4360863"/>
          <p14:tracePt t="28686" x="5916613" y="4357688"/>
          <p14:tracePt t="28694" x="5886450" y="4349750"/>
          <p14:tracePt t="28701" x="5854700" y="4344988"/>
          <p14:tracePt t="28710" x="5827713" y="4344988"/>
          <p14:tracePt t="28717" x="5808663" y="4344988"/>
          <p14:tracePt t="28726" x="5792788" y="4344988"/>
          <p14:tracePt t="28735" x="5773738" y="4344988"/>
          <p14:tracePt t="28744" x="5757863" y="4344988"/>
          <p14:tracePt t="28750" x="5749925" y="4344988"/>
          <p14:tracePt t="28759" x="5735638" y="4344988"/>
          <p14:tracePt t="28766" x="5727700" y="4349750"/>
          <p14:tracePt t="28775" x="5703888" y="4357688"/>
          <p14:tracePt t="28782" x="5695950" y="4365625"/>
          <p14:tracePt t="28791" x="5681663" y="4365625"/>
          <p14:tracePt t="28798" x="5665788" y="4376738"/>
          <p14:tracePt t="28808" x="5646738" y="4376738"/>
          <p14:tracePt t="28813" x="5619750" y="4379913"/>
          <p14:tracePt t="28821" x="5588000" y="4387850"/>
          <p14:tracePt t="28830" x="5568950" y="4387850"/>
          <p14:tracePt t="28840" x="5541963" y="4392613"/>
          <p14:tracePt t="28846" x="5503863" y="4398963"/>
          <p14:tracePt t="28854" x="5476875" y="4398963"/>
          <p14:tracePt t="28863" x="5437188" y="4398963"/>
          <p14:tracePt t="28869" x="5418138" y="4398963"/>
          <p14:tracePt t="28877" x="5383213" y="4403725"/>
          <p14:tracePt t="28885" x="5345113" y="4411663"/>
          <p14:tracePt t="28895" x="5318125" y="4411663"/>
          <p14:tracePt t="28903" x="5287963" y="4414838"/>
          <p14:tracePt t="28911" x="5260975" y="4422775"/>
          <p14:tracePt t="28918" x="5221288" y="4422775"/>
          <p14:tracePt t="28926" x="5199063" y="4433888"/>
          <p14:tracePt t="28933" x="5180013" y="4433888"/>
          <p14:tracePt t="28942" x="5159375" y="4433888"/>
          <p14:tracePt t="28950" x="5132388" y="4433888"/>
          <p14:tracePt t="28959" x="5113338" y="4433888"/>
          <p14:tracePt t="28976" x="5072063" y="4433888"/>
          <p14:tracePt t="28981" x="5045075" y="4433888"/>
          <p14:tracePt t="28990" x="5029200" y="4433888"/>
          <p14:tracePt t="28997" x="4989513" y="4433888"/>
          <p14:tracePt t="29005" x="4951413" y="4430713"/>
          <p14:tracePt t="29015" x="4913313" y="4419600"/>
          <p14:tracePt t="29022" x="4848225" y="4411663"/>
          <p14:tracePt t="29031" x="4800600" y="4403725"/>
          <p14:tracePt t="29038" x="4746625" y="4392613"/>
          <p14:tracePt t="29046" x="4673600" y="4376738"/>
          <p14:tracePt t="29053" x="4608513" y="4368800"/>
          <p14:tracePt t="29062" x="4546600" y="4360863"/>
          <p14:tracePt t="29070" x="4481513" y="4344988"/>
          <p14:tracePt t="29079" x="4414838" y="4333875"/>
          <p14:tracePt t="29086" x="4376738" y="4325938"/>
          <p14:tracePt t="29094" x="4341813" y="4325938"/>
          <p14:tracePt t="29101" x="4303713" y="4318000"/>
          <p14:tracePt t="29110" x="4264025" y="4314825"/>
          <p14:tracePt t="29117" x="4244975" y="4306888"/>
          <p14:tracePt t="29127" x="4225925" y="4306888"/>
          <p14:tracePt t="29134" x="4203700" y="4306888"/>
          <p14:tracePt t="29143" x="4176713" y="4310063"/>
          <p14:tracePt t="29149" x="4168775" y="4314825"/>
          <p14:tracePt t="29157" x="4144963" y="4318000"/>
          <p14:tracePt t="29165" x="4117975" y="4325938"/>
          <p14:tracePt t="29175" x="4102100" y="4325938"/>
          <p14:tracePt t="29182" x="4075113" y="4330700"/>
          <p14:tracePt t="29190" x="4052888" y="4341813"/>
          <p14:tracePt t="29198" x="4033838" y="4341813"/>
          <p14:tracePt t="29206" x="4013200" y="4341813"/>
          <p14:tracePt t="29214" x="3998913" y="4344988"/>
          <p14:tracePt t="29221" x="3983038" y="4344988"/>
          <p14:tracePt t="29230" x="3967163" y="4344988"/>
          <p14:tracePt t="29238" x="3959225" y="4344988"/>
          <p14:tracePt t="29246" x="3951288" y="4344988"/>
          <p14:tracePt t="29255" x="3937000" y="4344988"/>
          <p14:tracePt t="29263" x="3929063" y="4344988"/>
          <p14:tracePt t="29269" x="3924300" y="4344988"/>
          <p14:tracePt t="29278" x="3917950" y="4344988"/>
          <p14:tracePt t="29285" x="3902075" y="4344988"/>
          <p14:tracePt t="29294" x="3894138" y="4344988"/>
          <p14:tracePt t="29302" x="3883025" y="4352925"/>
          <p14:tracePt t="29311" x="3870325" y="4352925"/>
          <p14:tracePt t="29318" x="3859213" y="4352925"/>
          <p14:tracePt t="29326" x="3851275" y="4352925"/>
          <p14:tracePt t="29333" x="3843338" y="4352925"/>
          <p14:tracePt t="29342" x="3829050" y="4357688"/>
          <p14:tracePt t="29359" x="3821113" y="4357688"/>
          <p14:tracePt t="29366" x="3810000" y="4360863"/>
          <p14:tracePt t="29375" x="3802063" y="4360863"/>
          <p14:tracePt t="29381" x="3794125" y="4360863"/>
          <p14:tracePt t="29389" x="3778250" y="4365625"/>
          <p14:tracePt t="29397" x="3762375" y="4371975"/>
          <p14:tracePt t="29408" x="3743325" y="4371975"/>
          <p14:tracePt t="29414" x="3716338" y="4371975"/>
          <p14:tracePt t="29423" x="3689350" y="4371975"/>
          <p14:tracePt t="29430" x="3662363" y="4371975"/>
          <p14:tracePt t="29437" x="3632200" y="4371975"/>
          <p14:tracePt t="29446" x="3597275" y="4371975"/>
          <p14:tracePt t="29453" x="3559175" y="4360863"/>
          <p14:tracePt t="29463" x="3543300" y="4360863"/>
          <p14:tracePt t="29470" x="3516313" y="4357688"/>
          <p14:tracePt t="29479" x="3500438" y="4357688"/>
          <p14:tracePt t="29486" x="3481388" y="4352925"/>
          <p14:tracePt t="29494" x="3457575" y="4344988"/>
          <p14:tracePt t="29501" x="3449638" y="4344988"/>
          <p14:tracePt t="29510" x="3446463" y="4344988"/>
          <p14:tracePt t="29518" x="3438525" y="4344988"/>
          <p14:tracePt t="29527" x="3430588" y="4344988"/>
          <p14:tracePt t="29534" x="3422650" y="4344988"/>
          <p14:tracePt t="29543" x="3411538" y="4344988"/>
          <p14:tracePt t="29549" x="3403600" y="4344988"/>
          <p14:tracePt t="29559" x="3389313" y="4344988"/>
          <p14:tracePt t="29565" x="3376613" y="4349750"/>
          <p14:tracePt t="29575" x="3354388" y="4349750"/>
          <p14:tracePt t="29582" x="3335338" y="4352925"/>
          <p14:tracePt t="29591" x="3314700" y="4352925"/>
          <p14:tracePt t="29598" x="3292475" y="4352925"/>
          <p14:tracePt t="29605" x="3265488" y="4357688"/>
          <p14:tracePt t="29614" x="3246438" y="4357688"/>
          <p14:tracePt t="29622" x="3219450" y="4357688"/>
          <p14:tracePt t="29630" x="3192463" y="4357688"/>
          <p14:tracePt t="29639" x="3176588" y="4357688"/>
          <p14:tracePt t="29647" x="3149600" y="4357688"/>
          <p14:tracePt t="29654" x="3130550" y="4365625"/>
          <p14:tracePt t="29663" x="3103563" y="4365625"/>
          <p14:tracePt t="29669" x="3079750" y="4365625"/>
          <p14:tracePt t="29678" x="3060700" y="4368800"/>
          <p14:tracePt t="29685" x="3044825" y="4368800"/>
          <p14:tracePt t="29695" x="3028950" y="4368800"/>
          <p14:tracePt t="29702" x="3022600" y="4371975"/>
          <p14:tracePt t="29711" x="3006725" y="4376738"/>
          <p14:tracePt t="29718" x="2998788" y="4376738"/>
          <p14:tracePt t="29726" x="2990850" y="4384675"/>
          <p14:tracePt t="29733" x="2968625" y="4387850"/>
          <p14:tracePt t="29742" x="2952750" y="4387850"/>
          <p14:tracePt t="29750" x="2933700" y="4392613"/>
          <p14:tracePt t="29759" x="2906713" y="4392613"/>
          <p14:tracePt t="29766" x="2874963" y="4398963"/>
          <p14:tracePt t="29776" x="2840038" y="4398963"/>
          <p14:tracePt t="29781" x="2813050" y="4398963"/>
          <p14:tracePt t="29789" x="2782888" y="4398963"/>
          <p14:tracePt t="29797" x="2747963" y="4398963"/>
          <p14:tracePt t="29805" x="2720975" y="4398963"/>
          <p14:tracePt t="29814" x="2674938" y="4398963"/>
          <p14:tracePt t="29822" x="2647950" y="4398963"/>
          <p14:tracePt t="29831" x="2616200" y="4398963"/>
          <p14:tracePt t="29837" x="2605088" y="4398963"/>
          <p14:tracePt t="29845" x="2581275" y="4398963"/>
          <p14:tracePt t="29853" x="2562225" y="4398963"/>
          <p14:tracePt t="29863" x="2543175" y="4398963"/>
          <p14:tracePt t="29870" x="2527300" y="4398963"/>
          <p14:tracePt t="29879" x="2508250" y="4392613"/>
          <p14:tracePt t="29886" x="2493963" y="4392613"/>
          <p14:tracePt t="29894" x="2478088" y="4392613"/>
          <p14:tracePt t="29901" x="2459038" y="4392613"/>
          <p14:tracePt t="29910" x="2438400" y="4392613"/>
          <p14:tracePt t="29918" x="2419350" y="4392613"/>
          <p14:tracePt t="29927" x="2397125" y="4392613"/>
          <p14:tracePt t="29934" x="2370138" y="4387850"/>
          <p14:tracePt t="29943" x="2351088" y="4387850"/>
          <p14:tracePt t="29950" x="2330450" y="4387850"/>
          <p14:tracePt t="29958" x="2300288" y="4379913"/>
          <p14:tracePt t="29977" x="2265363" y="4376738"/>
          <p14:tracePt t="29982" x="2238375" y="4376738"/>
          <p14:tracePt t="29991" x="2219325" y="4371975"/>
          <p14:tracePt t="29998" x="2203450" y="4371975"/>
          <p14:tracePt t="30006" x="2184400" y="4365625"/>
          <p14:tracePt t="30014" x="2168525" y="4360863"/>
          <p14:tracePt t="30021" x="2154238" y="4360863"/>
          <p14:tracePt t="30031" x="2138363" y="4360863"/>
          <p14:tracePt t="30038" x="2130425" y="4360863"/>
          <p14:tracePt t="30046" x="2122488" y="4357688"/>
          <p14:tracePt t="30054" x="2111375" y="4357688"/>
          <p14:tracePt t="30063" x="2100263" y="4352925"/>
          <p14:tracePt t="30069" x="2095500" y="4352925"/>
          <p14:tracePt t="30078" x="2087563" y="4352925"/>
          <p14:tracePt t="30085" x="2076450" y="4352925"/>
          <p14:tracePt t="30095" x="2057400" y="4344988"/>
          <p14:tracePt t="30102" x="2041525" y="4344988"/>
          <p14:tracePt t="30111" x="2022475" y="4341813"/>
          <p14:tracePt t="30118" x="2011363" y="4338638"/>
          <p14:tracePt t="30126" x="1990725" y="4338638"/>
          <p14:tracePt t="30133" x="1971675" y="4338638"/>
          <p14:tracePt t="30142" x="1952625" y="4330700"/>
          <p14:tracePt t="30150" x="1936750" y="4330700"/>
          <p14:tracePt t="30159" x="1917700" y="4330700"/>
          <p14:tracePt t="30166" x="1903413" y="4330700"/>
          <p14:tracePt t="30176" x="1882775" y="4330700"/>
          <p14:tracePt t="30181" x="1871663" y="4330700"/>
          <p14:tracePt t="30189" x="1863725" y="4330700"/>
          <p14:tracePt t="30198" x="1855788" y="4330700"/>
          <p14:tracePt t="30206" x="1849438" y="4330700"/>
          <p14:tracePt t="30215" x="1844675" y="4330700"/>
          <p14:tracePt t="30225" x="1836738" y="4330700"/>
          <p14:tracePt t="30231" x="1833563" y="4330700"/>
          <p14:tracePt t="30238" x="1828800" y="4330700"/>
          <p14:tracePt t="30246" x="1817688" y="4330700"/>
          <p14:tracePt t="30253" x="1814513" y="4330700"/>
          <p14:tracePt t="30263" x="1809750" y="4330700"/>
          <p14:tracePt t="30270" x="1806575" y="4330700"/>
          <p14:tracePt t="30279" x="1798638" y="4330700"/>
          <p14:tracePt t="30286" x="1793875" y="4330700"/>
          <p14:tracePt t="30295" x="1790700" y="4330700"/>
          <p14:tracePt t="30301" x="1787525" y="4330700"/>
          <p14:tracePt t="30310" x="1782763" y="4330700"/>
          <p14:tracePt t="30318" x="1774825" y="4330700"/>
          <p14:tracePt t="30327" x="1771650" y="4330700"/>
          <p14:tracePt t="30334" x="1766888" y="4333875"/>
          <p14:tracePt t="30343" x="1760538" y="4333875"/>
          <p14:tracePt t="30350" x="1752600" y="4333875"/>
          <p14:tracePt t="30359" x="1744663" y="4333875"/>
          <p14:tracePt t="30366" x="1728788" y="4333875"/>
          <p14:tracePt t="30376" x="1720850" y="4338638"/>
          <p14:tracePt t="30382" x="1706563" y="4344988"/>
          <p14:tracePt t="30392" x="1693863" y="4344988"/>
          <p14:tracePt t="30398" x="1685925" y="4349750"/>
          <p14:tracePt t="30406" x="1679575" y="4349750"/>
          <p14:tracePt t="30414" x="1674813" y="4352925"/>
          <p14:tracePt t="30421" x="1671638" y="4352925"/>
          <p14:tracePt t="30431" x="1666875" y="4357688"/>
          <p14:tracePt t="30438" x="1663700" y="4360863"/>
          <p14:tracePt t="30454" x="1658938" y="4365625"/>
          <p14:tracePt t="30463" x="1655763" y="4368800"/>
          <p14:tracePt t="30469" x="1652588" y="4371975"/>
          <p14:tracePt t="30478" x="1647825" y="4376738"/>
          <p14:tracePt t="30486" x="1647825" y="4379913"/>
          <p14:tracePt t="30495" x="1644650" y="4384675"/>
          <p14:tracePt t="30502" x="1644650" y="4387850"/>
          <p14:tracePt t="30511" x="1636713" y="4392613"/>
          <p14:tracePt t="30518" x="1636713" y="4398963"/>
          <p14:tracePt t="30526" x="1631950" y="4403725"/>
          <p14:tracePt t="30533" x="1620838" y="4419600"/>
          <p14:tracePt t="30543" x="1617663" y="4422775"/>
          <p14:tracePt t="30550" x="1609725" y="4430713"/>
          <p14:tracePt t="30560" x="1601788" y="4438650"/>
          <p14:tracePt t="30566" x="1590675" y="4449763"/>
          <p14:tracePt t="30576" x="1582738" y="4457700"/>
          <p14:tracePt t="30582" x="1570038" y="4468813"/>
          <p14:tracePt t="30590" x="1563688" y="4476750"/>
          <p14:tracePt t="30599" x="1547813" y="4487863"/>
          <p14:tracePt t="30608" x="1539875" y="4503738"/>
          <p14:tracePt t="30615" x="1536700" y="4511675"/>
          <p14:tracePt t="30622" x="1528763" y="4522788"/>
          <p14:tracePt t="30631" x="1528763" y="4530725"/>
          <p14:tracePt t="30638" x="1524000" y="4546600"/>
          <p14:tracePt t="30646" x="1524000" y="4554538"/>
          <p14:tracePt t="30654" x="1524000" y="4562475"/>
          <p14:tracePt t="30663" x="1524000" y="4584700"/>
          <p14:tracePt t="30670" x="1524000" y="4595813"/>
          <p14:tracePt t="30679" x="1524000" y="4600575"/>
          <p14:tracePt t="30686" x="1524000" y="4608513"/>
          <p14:tracePt t="30695" x="1524000" y="4611688"/>
          <p14:tracePt t="30701" x="1524000" y="4622800"/>
          <p14:tracePt t="30710" x="1524000" y="4630738"/>
          <p14:tracePt t="30727" x="1524000" y="4638675"/>
          <p14:tracePt t="30733" x="1524000" y="4643438"/>
          <p14:tracePt t="30750" x="1524000" y="4646613"/>
          <p14:tracePt t="30757" x="1528763" y="4654550"/>
          <p14:tracePt t="30782" x="1528763" y="4662488"/>
          <p14:tracePt t="30798" x="1528763" y="4665663"/>
          <p14:tracePt t="30807" x="1528763" y="4676775"/>
          <p14:tracePt t="30814" x="1528763" y="4681538"/>
          <p14:tracePt t="30821" x="1536700" y="4689475"/>
          <p14:tracePt t="30831" x="1536700" y="4697413"/>
          <p14:tracePt t="30838" x="1539875" y="4703763"/>
          <p14:tracePt t="30847" x="1543050" y="4708525"/>
          <p14:tracePt t="30854" x="1547813" y="4719638"/>
          <p14:tracePt t="30863" x="1558925" y="4727575"/>
          <p14:tracePt t="30869" x="1563688" y="4738688"/>
          <p14:tracePt t="30878" x="1570038" y="4746625"/>
          <p14:tracePt t="30886" x="1582738" y="4754563"/>
          <p14:tracePt t="30895" x="1585913" y="4759325"/>
          <p14:tracePt t="30902" x="1593850" y="4770438"/>
          <p14:tracePt t="30911" x="1604963" y="4778375"/>
          <p14:tracePt t="30919" x="1609725" y="4781550"/>
          <p14:tracePt t="30926" x="1620838" y="4792663"/>
          <p14:tracePt t="30933" x="1636713" y="4808538"/>
          <p14:tracePt t="30943" x="1652588" y="4816475"/>
          <p14:tracePt t="30950" x="1682750" y="4835525"/>
          <p14:tracePt t="30959" x="1701800" y="4846638"/>
          <p14:tracePt t="30966" x="1736725" y="4862513"/>
          <p14:tracePt t="30974" x="1782763" y="4894263"/>
          <p14:tracePt t="30983" x="1841500" y="4913313"/>
          <p14:tracePt t="30991" x="1898650" y="4935538"/>
          <p14:tracePt t="30999" x="1944688" y="4948238"/>
          <p14:tracePt t="31007" x="2011363" y="4978400"/>
          <p14:tracePt t="31016" x="2076450" y="4994275"/>
          <p14:tracePt t="31022" x="2122488" y="5013325"/>
          <p14:tracePt t="31031" x="2187575" y="5029200"/>
          <p14:tracePt t="31038" x="2235200" y="5040313"/>
          <p14:tracePt t="31046" x="2284413" y="5056188"/>
          <p14:tracePt t="31054" x="2319338" y="5059363"/>
          <p14:tracePt t="31063" x="2351088" y="5067300"/>
          <p14:tracePt t="31070" x="2381250" y="5070475"/>
          <p14:tracePt t="31079" x="2419350" y="5086350"/>
          <p14:tracePt t="31086" x="2446338" y="5091113"/>
          <p14:tracePt t="31095" x="2497138" y="5105400"/>
          <p14:tracePt t="31101" x="2524125" y="5110163"/>
          <p14:tracePt t="31110" x="2570163" y="5124450"/>
          <p14:tracePt t="31118" x="2643188" y="5140325"/>
          <p14:tracePt t="31127" x="2717800" y="5151438"/>
          <p14:tracePt t="31134" x="2801938" y="5167313"/>
          <p14:tracePt t="31143" x="2874963" y="5183188"/>
          <p14:tracePt t="31150" x="2963863" y="5207000"/>
          <p14:tracePt t="31158" x="3044825" y="5221288"/>
          <p14:tracePt t="31166" x="3138488" y="5237163"/>
          <p14:tracePt t="31175" x="3219450" y="5260975"/>
          <p14:tracePt t="31182" x="3322638" y="5283200"/>
          <p14:tracePt t="31190" x="3395663" y="5291138"/>
          <p14:tracePt t="31199" x="3449638" y="5302250"/>
          <p14:tracePt t="31207" x="3508375" y="5310188"/>
          <p14:tracePt t="31214" x="3562350" y="5326063"/>
          <p14:tracePt t="31227" x="3608388" y="5329238"/>
          <p14:tracePt t="31231" x="3646488" y="5337175"/>
          <p14:tracePt t="31239" x="3686175" y="5345113"/>
          <p14:tracePt t="31247" x="3732213" y="5345113"/>
          <p14:tracePt t="31254" x="3767138" y="5345113"/>
          <p14:tracePt t="31263" x="3821113" y="5345113"/>
          <p14:tracePt t="31269" x="3886200" y="5345113"/>
          <p14:tracePt t="31278" x="3940175" y="5348288"/>
          <p14:tracePt t="31286" x="4010025" y="5348288"/>
          <p14:tracePt t="31295" x="4102100" y="5356225"/>
          <p14:tracePt t="31302" x="4183063" y="5364163"/>
          <p14:tracePt t="31311" x="4271963" y="5364163"/>
          <p14:tracePt t="31318" x="4360863" y="5372100"/>
          <p14:tracePt t="31327" x="4433888" y="5380038"/>
          <p14:tracePt t="31333" x="4522788" y="5387975"/>
          <p14:tracePt t="31343" x="4595813" y="5402263"/>
          <p14:tracePt t="31350" x="4678363" y="5410200"/>
          <p14:tracePt t="31360" x="4770438" y="5426075"/>
          <p14:tracePt t="31366" x="4840288" y="5426075"/>
          <p14:tracePt t="31374" x="4913313" y="5426075"/>
          <p14:tracePt t="31383" x="4986338" y="5434013"/>
          <p14:tracePt t="31389" x="5048250" y="5434013"/>
          <p14:tracePt t="31399" x="5129213" y="5434013"/>
          <p14:tracePt t="31406" x="5210175" y="5434013"/>
          <p14:tracePt t="31415" x="5280025" y="5434013"/>
          <p14:tracePt t="31422" x="5353050" y="5434013"/>
          <p14:tracePt t="31431" x="5414963" y="5434013"/>
          <p14:tracePt t="31438" x="5487988" y="5430838"/>
          <p14:tracePt t="31446" x="5553075" y="5422900"/>
          <p14:tracePt t="31454" x="5607050" y="5407025"/>
          <p14:tracePt t="31463" x="5661025" y="5399088"/>
          <p14:tracePt t="31470" x="5711825" y="5387975"/>
          <p14:tracePt t="31479" x="5738813" y="5380038"/>
          <p14:tracePt t="31486" x="5762625" y="5368925"/>
          <p14:tracePt t="31495" x="5792788" y="5353050"/>
          <p14:tracePt t="31501" x="5816600" y="5341938"/>
          <p14:tracePt t="31511" x="5838825" y="5329238"/>
          <p14:tracePt t="31518" x="5878513" y="5314950"/>
          <p14:tracePt t="31527" x="5900738" y="5307013"/>
          <p14:tracePt t="31534" x="5940425" y="5291138"/>
          <p14:tracePt t="31544" x="5970588" y="5280025"/>
          <p14:tracePt t="31550" x="6032500" y="5264150"/>
          <p14:tracePt t="31557" x="6081713" y="5245100"/>
          <p14:tracePt t="31567" x="6148388" y="5221288"/>
          <p14:tracePt t="31575" x="6205538" y="5202238"/>
          <p14:tracePt t="31583" x="6259513" y="5186363"/>
          <p14:tracePt t="31590" x="6318250" y="5167313"/>
          <p14:tracePt t="31599" x="6364288" y="5145088"/>
          <p14:tracePt t="31606" x="6402388" y="5132388"/>
          <p14:tracePt t="31614" x="6437313" y="5113338"/>
          <p14:tracePt t="31622" x="6448425" y="5102225"/>
          <p14:tracePt t="31631" x="6464300" y="5094288"/>
          <p14:tracePt t="31638" x="6475413" y="5083175"/>
          <p14:tracePt t="31647" x="6483350" y="5075238"/>
          <p14:tracePt t="31654" x="6483350" y="5067300"/>
          <p14:tracePt t="31663" x="6491288" y="5056188"/>
          <p14:tracePt t="31669" x="6491288" y="5048250"/>
          <p14:tracePt t="31679" x="6491288" y="5040313"/>
          <p14:tracePt t="31686" x="6496050" y="5029200"/>
          <p14:tracePt t="31695" x="6496050" y="5021263"/>
          <p14:tracePt t="31702" x="6496050" y="5016500"/>
          <p14:tracePt t="31711" x="6499225" y="5010150"/>
          <p14:tracePt t="31718" x="6499225" y="5005388"/>
          <p14:tracePt t="31727" x="6499225" y="4997450"/>
          <p14:tracePt t="31733" x="6502400" y="4986338"/>
          <p14:tracePt t="31744" x="6507163" y="4983163"/>
          <p14:tracePt t="31750" x="6507163" y="4978400"/>
          <p14:tracePt t="31758" x="6507163" y="4975225"/>
          <p14:tracePt t="31766" x="6510338" y="4970463"/>
          <p14:tracePt t="31774" x="6515100" y="4967288"/>
          <p14:tracePt t="31782" x="6518275" y="4962525"/>
          <p14:tracePt t="31791" x="6518275" y="4959350"/>
          <p14:tracePt t="31799" x="6523038" y="4951413"/>
          <p14:tracePt t="31806" x="6526213" y="4948238"/>
          <p14:tracePt t="31815" x="6530975" y="4943475"/>
          <p14:tracePt t="31831" x="6530975" y="4940300"/>
          <p14:tracePt t="31838" x="6534150" y="4935538"/>
          <p14:tracePt t="31845" x="6534150" y="4932363"/>
          <p14:tracePt t="31863" x="6534150" y="4927600"/>
          <p14:tracePt t="31886" x="6534150" y="4924425"/>
          <p14:tracePt t="31927" x="6534150" y="4921250"/>
          <p14:tracePt t="31951" x="6534150" y="4916488"/>
          <p14:tracePt t="31957" x="6537325" y="4916488"/>
          <p14:tracePt t="31966" x="6537325" y="4913313"/>
          <p14:tracePt t="31990" x="6537325" y="4908550"/>
          <p14:tracePt t="32031" x="6537325" y="4905375"/>
          <p14:tracePt t="32047" x="6537325" y="4900613"/>
          <p14:tracePt t="32063" x="6542088" y="4897438"/>
          <p14:tracePt t="32079" x="6545263" y="4894263"/>
          <p14:tracePt t="32086" x="6550025" y="4889500"/>
          <p14:tracePt t="32095" x="6553200" y="4886325"/>
          <p14:tracePt t="32102" x="6557963" y="4881563"/>
          <p14:tracePt t="32112" x="6572250" y="4873625"/>
          <p14:tracePt t="32118" x="6577013" y="4870450"/>
          <p14:tracePt t="32127" x="6588125" y="4862513"/>
          <p14:tracePt t="32134" x="6591300" y="4859338"/>
          <p14:tracePt t="32142" x="6604000" y="4854575"/>
          <p14:tracePt t="32151" x="6618288" y="4843463"/>
          <p14:tracePt t="32159" x="6630988" y="4840288"/>
          <p14:tracePt t="32167" x="6645275" y="4832350"/>
          <p14:tracePt t="32175" x="6657975" y="4827588"/>
          <p14:tracePt t="32183" x="6661150" y="4827588"/>
          <p14:tracePt t="32190" x="6680200" y="4824413"/>
          <p14:tracePt t="32200" x="6688138" y="4824413"/>
          <p14:tracePt t="32206" x="6704013" y="4819650"/>
          <p14:tracePt t="32215" x="6711950" y="4819650"/>
          <p14:tracePt t="32222" x="6723063" y="4819650"/>
          <p14:tracePt t="32231" x="6731000" y="4819650"/>
          <p14:tracePt t="32238" x="6734175" y="4819650"/>
          <p14:tracePt t="32246" x="6738938" y="4819650"/>
          <p14:tracePt t="32254" x="6742113" y="4819650"/>
          <p14:tracePt t="32710" x="6777038" y="4819650"/>
          <p14:tracePt t="32718" x="6815138" y="4819650"/>
          <p14:tracePt t="32725" x="6842125" y="4819650"/>
          <p14:tracePt t="32735" x="6873875" y="4827588"/>
          <p14:tracePt t="32742" x="6927850" y="4835525"/>
          <p14:tracePt t="32751" x="6958013" y="4840288"/>
          <p14:tracePt t="32758" x="6997700" y="4851400"/>
          <p14:tracePt t="32767" x="7024688" y="4851400"/>
          <p14:tracePt t="32774" x="7070725" y="4867275"/>
          <p14:tracePt t="32783" x="7116763" y="4873625"/>
          <p14:tracePt t="32790" x="7154863" y="4878388"/>
          <p14:tracePt t="32799" x="7213600" y="4894263"/>
          <p14:tracePt t="32806" x="7259638" y="4900613"/>
          <p14:tracePt t="32815" x="7313613" y="4905375"/>
          <p14:tracePt t="32822" x="7359650" y="4913313"/>
          <p14:tracePt t="32831" x="7399338" y="4921250"/>
          <p14:tracePt t="32838" x="7445375" y="4927600"/>
          <p14:tracePt t="32847" x="7483475" y="4927600"/>
          <p14:tracePt t="32854" x="7510463" y="4932363"/>
          <p14:tracePt t="32863" x="7529513" y="4932363"/>
          <p14:tracePt t="32870" x="7553325" y="4935538"/>
          <p14:tracePt t="32879" x="7572375" y="4935538"/>
          <p14:tracePt t="32886" x="7588250" y="4935538"/>
          <p14:tracePt t="32896" x="7599363" y="4935538"/>
          <p14:tracePt t="32902" x="7610475" y="4935538"/>
          <p14:tracePt t="32912" x="7623175" y="4935538"/>
          <p14:tracePt t="32919" x="7637463" y="4935538"/>
          <p14:tracePt t="32928" x="7653338" y="4935538"/>
          <p14:tracePt t="32935" x="7672388" y="4932363"/>
          <p14:tracePt t="32942" x="7696200" y="4924425"/>
          <p14:tracePt t="32951" x="7704138" y="4924425"/>
          <p14:tracePt t="32964" x="7723188" y="4921250"/>
          <p14:tracePt t="32967" x="7745413" y="4916488"/>
          <p14:tracePt t="32974" x="7772400" y="4916488"/>
          <p14:tracePt t="32983" x="7791450" y="4908550"/>
          <p14:tracePt t="32990" x="7815263" y="4905375"/>
          <p14:tracePt t="32999" x="7842250" y="4905375"/>
          <p14:tracePt t="33006" x="7861300" y="4905375"/>
          <p14:tracePt t="33015" x="7888288" y="4905375"/>
          <p14:tracePt t="33022" x="7927975" y="4905375"/>
          <p14:tracePt t="33031" x="7947025" y="4905375"/>
          <p14:tracePt t="33038" x="7981950" y="4905375"/>
          <p14:tracePt t="33047" x="8008938" y="4905375"/>
          <p14:tracePt t="33054" x="8047038" y="4905375"/>
          <p14:tracePt t="33063" x="8074025" y="4905375"/>
          <p14:tracePt t="33070" x="8101013" y="4897438"/>
          <p14:tracePt t="33079" x="8139113" y="4894263"/>
          <p14:tracePt t="33086" x="8147050" y="4894263"/>
          <p14:tracePt t="33096" x="8170863" y="4889500"/>
          <p14:tracePt t="33102" x="8178800" y="4881563"/>
          <p14:tracePt t="33111" x="8193088" y="4881563"/>
          <p14:tracePt t="33118" x="8208963" y="4878388"/>
          <p14:tracePt t="33127" x="8216900" y="4873625"/>
          <p14:tracePt t="33134" x="8220075" y="4870450"/>
          <p14:tracePt t="33142" x="8228013" y="4867275"/>
          <p14:tracePt t="33150" x="8240713" y="4862513"/>
          <p14:tracePt t="33159" x="8247063" y="4854575"/>
          <p14:tracePt t="33166" x="8262938" y="4851400"/>
          <p14:tracePt t="33174" x="8270875" y="4851400"/>
          <p14:tracePt t="33183" x="8281988" y="4846638"/>
          <p14:tracePt t="33190" x="8294688" y="4843463"/>
          <p14:tracePt t="33199" x="8308975" y="4835525"/>
          <p14:tracePt t="33206" x="8332788" y="4832350"/>
          <p14:tracePt t="33214" x="8343900" y="4827588"/>
          <p14:tracePt t="33222" x="8359775" y="4819650"/>
          <p14:tracePt t="33231" x="8382000" y="4816475"/>
          <p14:tracePt t="33238" x="8397875" y="4813300"/>
          <p14:tracePt t="33247" x="8408988" y="4800600"/>
          <p14:tracePt t="33254" x="8432800" y="4800600"/>
          <p14:tracePt t="33263" x="8448675" y="4797425"/>
          <p14:tracePt t="33270" x="8456613" y="4792663"/>
          <p14:tracePt t="33279" x="8464550" y="4786313"/>
          <p14:tracePt t="33286" x="8478838" y="4781550"/>
          <p14:tracePt t="33295" x="8494713" y="4773613"/>
          <p14:tracePt t="33302" x="8502650" y="4773613"/>
          <p14:tracePt t="33310" x="8513763" y="4773613"/>
          <p14:tracePt t="33318" x="8521700" y="4765675"/>
          <p14:tracePt t="33327" x="8529638" y="4762500"/>
          <p14:tracePt t="33334" x="8540750" y="4759325"/>
          <p14:tracePt t="33342" x="8548688" y="4754563"/>
          <p14:tracePt t="33351" x="8559800" y="4743450"/>
          <p14:tracePt t="33358" x="8564563" y="4743450"/>
          <p14:tracePt t="33366" x="8572500" y="4738688"/>
          <p14:tracePt t="33374" x="8578850" y="4735513"/>
          <p14:tracePt t="33383" x="8591550" y="4727575"/>
          <p14:tracePt t="33390" x="8594725" y="4724400"/>
          <p14:tracePt t="33398" x="8602663" y="4716463"/>
          <p14:tracePt t="33406" x="8610600" y="4716463"/>
          <p14:tracePt t="33415" x="8613775" y="4711700"/>
          <p14:tracePt t="33422" x="8629650" y="4708525"/>
          <p14:tracePt t="33431" x="8629650" y="4703763"/>
          <p14:tracePt t="33438" x="8637588" y="4700588"/>
          <p14:tracePt t="33447" x="8645525" y="4692650"/>
          <p14:tracePt t="33454" x="8648700" y="4689475"/>
          <p14:tracePt t="33463" x="8656638" y="4684713"/>
          <p14:tracePt t="33470" x="8656638" y="4681538"/>
          <p14:tracePt t="33478" x="8667750" y="4670425"/>
          <p14:tracePt t="33486" x="8672513" y="4665663"/>
          <p14:tracePt t="33495" x="8672513" y="4662488"/>
          <p14:tracePt t="33502" x="8675688" y="4654550"/>
          <p14:tracePt t="33512" x="8675688" y="4649788"/>
          <p14:tracePt t="33518" x="8675688" y="4646613"/>
          <p14:tracePt t="33526" x="8675688" y="4638675"/>
          <p14:tracePt t="33534" x="8675688" y="4630738"/>
          <p14:tracePt t="33544" x="8675688" y="4627563"/>
          <p14:tracePt t="33550" x="8675688" y="4619625"/>
          <p14:tracePt t="33558" x="8675688" y="4616450"/>
          <p14:tracePt t="33566" x="8675688" y="4611688"/>
          <p14:tracePt t="33574" x="8675688" y="4608513"/>
          <p14:tracePt t="33583" x="8675688" y="4603750"/>
          <p14:tracePt t="33590" x="8675688" y="4600575"/>
          <p14:tracePt t="33599" x="8675688" y="4595813"/>
          <p14:tracePt t="33615" x="8675688" y="4589463"/>
          <p14:tracePt t="33631" x="8675688" y="4584700"/>
          <p14:tracePt t="33638" x="8675688" y="4581525"/>
          <p14:tracePt t="33647" x="8672513" y="4568825"/>
          <p14:tracePt t="33663" x="8672513" y="4562475"/>
          <p14:tracePt t="33670" x="8667750" y="4557713"/>
          <p14:tracePt t="33680" x="8659813" y="4549775"/>
          <p14:tracePt t="33686" x="8659813" y="4546600"/>
          <p14:tracePt t="33695" x="8656638" y="4541838"/>
          <p14:tracePt t="33702" x="8653463" y="4533900"/>
          <p14:tracePt t="33710" x="8645525" y="4522788"/>
          <p14:tracePt t="33718" x="8632825" y="4514850"/>
          <p14:tracePt t="33727" x="8626475" y="4503738"/>
          <p14:tracePt t="33735" x="8613775" y="4495800"/>
          <p14:tracePt t="33743" x="8605838" y="4484688"/>
          <p14:tracePt t="33751" x="8594725" y="4479925"/>
          <p14:tracePt t="33758" x="8578850" y="4465638"/>
          <p14:tracePt t="33767" x="8572500" y="4457700"/>
          <p14:tracePt t="33774" x="8559800" y="4446588"/>
          <p14:tracePt t="33783" x="8551863" y="4441825"/>
          <p14:tracePt t="33790" x="8545513" y="4438650"/>
          <p14:tracePt t="33799" x="8532813" y="4425950"/>
          <p14:tracePt t="33806" x="8524875" y="4422775"/>
          <p14:tracePt t="33815" x="8521700" y="4419600"/>
          <p14:tracePt t="33822" x="8513763" y="4411663"/>
          <p14:tracePt t="33831" x="8510588" y="4411663"/>
          <p14:tracePt t="33838" x="8505825" y="4406900"/>
          <p14:tracePt t="33847" x="8502650" y="4406900"/>
          <p14:tracePt t="33854" x="8497888" y="4403725"/>
          <p14:tracePt t="33863" x="8494713" y="4403725"/>
          <p14:tracePt t="33879" x="8483600" y="4395788"/>
          <p14:tracePt t="33895" x="8478838" y="4395788"/>
          <p14:tracePt t="33902" x="8475663" y="4395788"/>
          <p14:tracePt t="33911" x="8467725" y="4392613"/>
          <p14:tracePt t="33919" x="8459788" y="4392613"/>
          <p14:tracePt t="33926" x="8451850" y="4392613"/>
          <p14:tracePt t="33935" x="8435975" y="4392613"/>
          <p14:tracePt t="33942" x="8421688" y="4392613"/>
          <p14:tracePt t="33950" x="8394700" y="4392613"/>
          <p14:tracePt t="33964" x="8375650" y="4392613"/>
          <p14:tracePt t="33966" x="8348663" y="4392613"/>
          <p14:tracePt t="33974" x="8308975" y="4384675"/>
          <p14:tracePt t="33983" x="8289925" y="4384675"/>
          <p14:tracePt t="33990" x="8247063" y="4376738"/>
          <p14:tracePt t="33999" x="8208963" y="4371975"/>
          <p14:tracePt t="34006" x="8170863" y="4365625"/>
          <p14:tracePt t="34015" x="8116888" y="4357688"/>
          <p14:tracePt t="34022" x="8070850" y="4352925"/>
          <p14:tracePt t="34031" x="8023225" y="4344988"/>
          <p14:tracePt t="34038" x="7985125" y="4338638"/>
          <p14:tracePt t="34047" x="7923213" y="4330700"/>
          <p14:tracePt t="34054" x="7869238" y="4330700"/>
          <p14:tracePt t="34063" x="7812088" y="4325938"/>
          <p14:tracePt t="34070" x="7758113" y="4325938"/>
          <p14:tracePt t="34079" x="7704138" y="4325938"/>
          <p14:tracePt t="34086" x="7650163" y="4325938"/>
          <p14:tracePt t="34093" x="7596188" y="4325938"/>
          <p14:tracePt t="34102" x="7521575" y="4333875"/>
          <p14:tracePt t="34111" x="7459663" y="4341813"/>
          <p14:tracePt t="34119" x="7413625" y="4349750"/>
          <p14:tracePt t="34126" x="7359650" y="4349750"/>
          <p14:tracePt t="34135" x="7294563" y="4365625"/>
          <p14:tracePt t="34142" x="7240588" y="4365625"/>
          <p14:tracePt t="34151" x="7175500" y="4368800"/>
          <p14:tracePt t="34158" x="7119938" y="4384675"/>
          <p14:tracePt t="34167" x="7054850" y="4398963"/>
          <p14:tracePt t="34174" x="7000875" y="4403725"/>
          <p14:tracePt t="34183" x="6943725" y="4411663"/>
          <p14:tracePt t="34190" x="6889750" y="4419600"/>
          <p14:tracePt t="34199" x="6835775" y="4419600"/>
          <p14:tracePt t="34206" x="6781800" y="4425950"/>
          <p14:tracePt t="34215" x="6734175" y="4425950"/>
          <p14:tracePt t="34222" x="6707188" y="4425950"/>
          <p14:tracePt t="34231" x="6661150" y="4433888"/>
          <p14:tracePt t="34239" x="6634163" y="4433888"/>
          <p14:tracePt t="34248" x="6611938" y="4433888"/>
          <p14:tracePt t="34254" x="6584950" y="4433888"/>
          <p14:tracePt t="34263" x="6564313" y="4433888"/>
          <p14:tracePt t="34271" x="6545263" y="4433888"/>
          <p14:tracePt t="34280" x="6526213" y="4433888"/>
          <p14:tracePt t="34286" x="6502400" y="4433888"/>
          <p14:tracePt t="34293" x="6469063" y="4430713"/>
          <p14:tracePt t="34302" x="6442075" y="4430713"/>
          <p14:tracePt t="34311" x="6415088" y="4430713"/>
          <p14:tracePt t="34319" x="6394450" y="4430713"/>
          <p14:tracePt t="34327" x="6361113" y="4430713"/>
          <p14:tracePt t="34335" x="6313488" y="4430713"/>
          <p14:tracePt t="34342" x="6286500" y="4430713"/>
          <p14:tracePt t="34351" x="6248400" y="4430713"/>
          <p14:tracePt t="34358" x="6229350" y="4430713"/>
          <p14:tracePt t="34368" x="6202363" y="4430713"/>
          <p14:tracePt t="34374" x="6167438" y="4430713"/>
          <p14:tracePt t="34383" x="6129338" y="4433888"/>
          <p14:tracePt t="34391" x="6110288" y="4433888"/>
          <p14:tracePt t="34399" x="6075363" y="4433888"/>
          <p14:tracePt t="34406" x="6051550" y="4433888"/>
          <p14:tracePt t="34415" x="6032500" y="4430713"/>
          <p14:tracePt t="34422" x="6000750" y="4419600"/>
          <p14:tracePt t="34431" x="5986463" y="4419600"/>
          <p14:tracePt t="34438" x="5967413" y="4414838"/>
          <p14:tracePt t="34447" x="5951538" y="4411663"/>
          <p14:tracePt t="34454" x="5940425" y="4411663"/>
          <p14:tracePt t="34464" x="5927725" y="4411663"/>
          <p14:tracePt t="34470" x="5913438" y="4403725"/>
          <p14:tracePt t="34480" x="5900738" y="4403725"/>
          <p14:tracePt t="34486" x="5886450" y="4403725"/>
          <p14:tracePt t="34494" x="5870575" y="4403725"/>
          <p14:tracePt t="34503" x="5857875" y="4403725"/>
          <p14:tracePt t="34512" x="5843588" y="4406900"/>
          <p14:tracePt t="34518" x="5830888" y="4406900"/>
          <p14:tracePt t="34526" x="5811838" y="4411663"/>
          <p14:tracePt t="34535" x="5797550" y="4414838"/>
          <p14:tracePt t="34542" x="5776913" y="4422775"/>
          <p14:tracePt t="34551" x="5762625" y="4422775"/>
          <p14:tracePt t="34558" x="5735638" y="4425950"/>
          <p14:tracePt t="34567" x="5703888" y="4430713"/>
          <p14:tracePt t="34574" x="5676900" y="4430713"/>
          <p14:tracePt t="34583" x="5641975" y="4430713"/>
          <p14:tracePt t="34590" x="5603875" y="4430713"/>
          <p14:tracePt t="34599" x="5557838" y="4438650"/>
          <p14:tracePt t="34606" x="5522913" y="4438650"/>
          <p14:tracePt t="34616" x="5476875" y="4438650"/>
          <p14:tracePt t="34622" x="5437188" y="4438650"/>
          <p14:tracePt t="34631" x="5383213" y="4433888"/>
          <p14:tracePt t="34638" x="5364163" y="4433888"/>
          <p14:tracePt t="34648" x="5329238" y="4433888"/>
          <p14:tracePt t="34654" x="5299075" y="4430713"/>
          <p14:tracePt t="34663" x="5280025" y="4430713"/>
          <p14:tracePt t="34671" x="5253038" y="4430713"/>
          <p14:tracePt t="34680" x="5237163" y="4430713"/>
          <p14:tracePt t="34686" x="5226050" y="4430713"/>
          <p14:tracePt t="34694" x="5213350" y="4430713"/>
          <p14:tracePt t="34703" x="5207000" y="4430713"/>
          <p14:tracePt t="34710" x="5199063" y="4430713"/>
          <p14:tracePt t="34719" x="5191125" y="4430713"/>
          <p14:tracePt t="34727" x="5180013" y="4430713"/>
          <p14:tracePt t="34735" x="5175250" y="4430713"/>
          <p14:tracePt t="34742" x="5164138" y="4430713"/>
          <p14:tracePt t="34750" x="5156200" y="4430713"/>
          <p14:tracePt t="34758" x="5140325" y="4430713"/>
          <p14:tracePt t="34767" x="5121275" y="4433888"/>
          <p14:tracePt t="34774" x="5099050" y="4433888"/>
          <p14:tracePt t="34784" x="5072063" y="4433888"/>
          <p14:tracePt t="34790" x="5045075" y="4433888"/>
          <p14:tracePt t="34799" x="5016500" y="4433888"/>
          <p14:tracePt t="34806" x="4989513" y="4433888"/>
          <p14:tracePt t="34815" x="4967288" y="4433888"/>
          <p14:tracePt t="34822" x="4948238" y="4433888"/>
          <p14:tracePt t="34831" x="4929188" y="4433888"/>
          <p14:tracePt t="34839" x="4908550" y="4433888"/>
          <p14:tracePt t="34848" x="4881563" y="4441825"/>
          <p14:tracePt t="34854" x="4859338" y="4441825"/>
          <p14:tracePt t="34864" x="4832350" y="4441825"/>
          <p14:tracePt t="34870" x="4805363" y="4441825"/>
          <p14:tracePt t="34879" x="4778375" y="4441825"/>
          <p14:tracePt t="34887" x="4738688" y="4441825"/>
          <p14:tracePt t="34894" x="4697413" y="4441825"/>
          <p14:tracePt t="34903" x="4630738" y="4441825"/>
          <p14:tracePt t="34911" x="4576763" y="4441825"/>
          <p14:tracePt t="34919" x="4514850" y="4441825"/>
          <p14:tracePt t="34926" x="4460875" y="4441825"/>
          <p14:tracePt t="34934" x="4387850" y="4441825"/>
          <p14:tracePt t="34943" x="4325938" y="4438650"/>
          <p14:tracePt t="34951" x="4279900" y="4438650"/>
          <p14:tracePt t="34965" x="4217988" y="4438650"/>
          <p14:tracePt t="34967" x="4191000" y="4438650"/>
          <p14:tracePt t="34975" x="4168775" y="4438650"/>
          <p14:tracePt t="34983" x="4148138" y="4438650"/>
          <p14:tracePt t="34990" x="4129088" y="4446588"/>
          <p14:tracePt t="34999" x="4114800" y="4449763"/>
          <p14:tracePt t="35007" x="4102100" y="4452938"/>
          <p14:tracePt t="35016" x="4090988" y="4452938"/>
          <p14:tracePt t="35022" x="4067175" y="4460875"/>
          <p14:tracePt t="35031" x="4048125" y="4465638"/>
          <p14:tracePt t="35038" x="4025900" y="4468813"/>
          <p14:tracePt t="35048" x="3998913" y="4468813"/>
          <p14:tracePt t="35054" x="3971925" y="4468813"/>
          <p14:tracePt t="35064" x="3951288" y="4468813"/>
          <p14:tracePt t="35071" x="3910013" y="4468813"/>
          <p14:tracePt t="35078" x="3870325" y="4460875"/>
          <p14:tracePt t="35086" x="3832225" y="4452938"/>
          <p14:tracePt t="35097" x="3794125" y="4449763"/>
          <p14:tracePt t="35103" x="3748088" y="4441825"/>
          <p14:tracePt t="35110" x="3708400" y="4433888"/>
          <p14:tracePt t="35119" x="3681413" y="4430713"/>
          <p14:tracePt t="35128" x="3643313" y="4422775"/>
          <p14:tracePt t="35135" x="3627438" y="4419600"/>
          <p14:tracePt t="35142" x="3619500" y="4419600"/>
          <p14:tracePt t="35151" x="3613150" y="4419600"/>
          <p14:tracePt t="35158" x="3605213" y="4419600"/>
          <p14:tracePt t="35167" x="3592513" y="4419600"/>
          <p14:tracePt t="35174" x="3586163" y="4419600"/>
          <p14:tracePt t="35184" x="3578225" y="4422775"/>
          <p14:tracePt t="35190" x="3565525" y="4422775"/>
          <p14:tracePt t="35199" x="3551238" y="4433888"/>
          <p14:tracePt t="35206" x="3538538" y="4433888"/>
          <p14:tracePt t="35215" x="3524250" y="4446588"/>
          <p14:tracePt t="35222" x="3500438" y="4449763"/>
          <p14:tracePt t="35232" x="3484563" y="4452938"/>
          <p14:tracePt t="35239" x="3476625" y="4465638"/>
          <p14:tracePt t="35248" x="3457575" y="4468813"/>
          <p14:tracePt t="35254" x="3443288" y="4479925"/>
          <p14:tracePt t="35265" x="3430588" y="4484688"/>
          <p14:tracePt t="35270" x="3416300" y="4495800"/>
          <p14:tracePt t="35279" x="3400425" y="4503738"/>
          <p14:tracePt t="35287" x="3392488" y="4506913"/>
          <p14:tracePt t="35295" x="3376613" y="4519613"/>
          <p14:tracePt t="35304" x="3373438" y="4519613"/>
          <p14:tracePt t="35310" x="3368675" y="4522788"/>
          <p14:tracePt t="35319" x="3365500" y="4527550"/>
          <p14:tracePt t="35326" x="3362325" y="4530725"/>
          <p14:tracePt t="35335" x="3357563" y="4533900"/>
          <p14:tracePt t="35343" x="3354388" y="4533900"/>
          <p14:tracePt t="35352" x="3349625" y="4538663"/>
          <p14:tracePt t="35359" x="3346450" y="4541838"/>
          <p14:tracePt t="35368" x="3341688" y="4546600"/>
          <p14:tracePt t="35374" x="3335338" y="4554538"/>
          <p14:tracePt t="35383" x="3330575" y="4557713"/>
          <p14:tracePt t="35390" x="3327400" y="4562475"/>
          <p14:tracePt t="35399" x="3322638" y="4565650"/>
          <p14:tracePt t="35406" x="3314700" y="4573588"/>
          <p14:tracePt t="35416" x="3303588" y="4584700"/>
          <p14:tracePt t="35422" x="3303588" y="4589463"/>
          <p14:tracePt t="35432" x="3300413" y="4592638"/>
          <p14:tracePt t="35438" x="3295650" y="4595813"/>
          <p14:tracePt t="35448" x="3292475" y="4600575"/>
          <p14:tracePt t="35454" x="3287713" y="4603750"/>
          <p14:tracePt t="35494" x="3284538" y="4603750"/>
          <p14:tracePt t="36007" x="3279775" y="4603750"/>
          <p14:tracePt t="36014" x="3268663" y="4589463"/>
          <p14:tracePt t="36022" x="3257550" y="4568825"/>
          <p14:tracePt t="36032" x="3246438" y="4546600"/>
          <p14:tracePt t="36038" x="3225800" y="4522788"/>
          <p14:tracePt t="36046" x="3211513" y="4492625"/>
          <p14:tracePt t="36055" x="3184525" y="4457700"/>
          <p14:tracePt t="36063" x="3141663" y="4406900"/>
          <p14:tracePt t="36072" x="3087688" y="4357688"/>
          <p14:tracePt t="36080" x="3055938" y="4314825"/>
          <p14:tracePt t="36087" x="3014663" y="4271963"/>
          <p14:tracePt t="36095" x="2971800" y="4233863"/>
          <p14:tracePt t="36103" x="2928938" y="4183063"/>
          <p14:tracePt t="36110" x="2890838" y="4133850"/>
          <p14:tracePt t="36120" x="2855913" y="4083050"/>
          <p14:tracePt t="36127" x="2801938" y="4005263"/>
          <p14:tracePt t="36136" x="2774950" y="3967163"/>
          <p14:tracePt t="36142" x="2740025" y="3897313"/>
          <p14:tracePt t="36151" x="2713038" y="3851275"/>
          <p14:tracePt t="36159" x="2682875" y="3794125"/>
          <p14:tracePt t="36168" x="2655888" y="3735388"/>
          <p14:tracePt t="36175" x="2624138" y="3662363"/>
          <p14:tracePt t="36184" x="2605088" y="3619500"/>
          <p14:tracePt t="36190" x="2586038" y="3573463"/>
          <p14:tracePt t="36198" x="2562225" y="3516313"/>
          <p14:tracePt t="36207" x="2543175" y="3470275"/>
          <p14:tracePt t="36215" x="2520950" y="3419475"/>
          <p14:tracePt t="36222" x="2508250" y="3373438"/>
          <p14:tracePt t="36231" x="2486025" y="3322638"/>
          <p14:tracePt t="36239" x="2454275" y="3230563"/>
          <p14:tracePt t="36249" x="2411413" y="3157538"/>
          <p14:tracePt t="36254" x="2381250" y="3098800"/>
          <p14:tracePt t="36264" x="2351088" y="3022600"/>
          <p14:tracePt t="36271" x="2316163" y="2947988"/>
          <p14:tracePt t="36279" x="2292350" y="2898775"/>
          <p14:tracePt t="36288" x="2265363" y="2825750"/>
          <p14:tracePt t="36297" x="2222500" y="2728913"/>
          <p14:tracePt t="36304" x="2168525" y="2608263"/>
          <p14:tracePt t="36310" x="2087563" y="2465388"/>
          <p14:tracePt t="36319" x="2011363" y="2338388"/>
          <p14:tracePt t="36326" x="1944688" y="2230438"/>
          <p14:tracePt t="36335" x="1836738" y="2068513"/>
          <p14:tracePt t="36343" x="1725613" y="1903413"/>
          <p14:tracePt t="36352" x="1570038" y="1698625"/>
          <p14:tracePt t="36359" x="1416050" y="1509713"/>
          <p14:tracePt t="36367" x="1265238" y="1335088"/>
          <p14:tracePt t="36374" x="1138238" y="1196975"/>
          <p14:tracePt t="36383" x="987425" y="1022350"/>
          <p14:tracePt t="36390" x="841375" y="868363"/>
          <p14:tracePt t="36400" x="701675" y="725488"/>
          <p14:tracePt t="36407" x="544513" y="566738"/>
          <p14:tracePt t="36416" x="444500" y="485775"/>
          <p14:tracePt t="36422" x="342900" y="393700"/>
          <p14:tracePt t="36432" x="274638" y="328613"/>
          <p14:tracePt t="36438" x="207963" y="258763"/>
          <p14:tracePt t="36447" x="153988" y="207963"/>
          <p14:tracePt t="36455" x="104775" y="158750"/>
          <p14:tracePt t="36465" x="77788" y="123825"/>
          <p14:tracePt t="36471" x="46038" y="80963"/>
          <p14:tracePt t="36478" x="26988" y="57150"/>
          <p14:tracePt t="36487" x="7938" y="34925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08757B-BA69-491D-ADA8-F62BAE5C86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0CDA5BF-29C0-4AD9-9CB2-73A60C8CA60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We can print estimated tax payment vouchers if taxpayer desires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F7CE81A-96CA-4C44-9A81-444C94FEC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Forms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3258D-9DCB-4B7D-B6CF-E4FFA8DC0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125" y="3135360"/>
            <a:ext cx="6950710" cy="7783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2819C3-B9FD-4338-BFA7-E12A25D8E0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5" name="Media14">
            <a:hlinkClick r:id="" action="ppaction://media"/>
            <a:extLst>
              <a:ext uri="{FF2B5EF4-FFF2-40B4-BE49-F238E27FC236}">
                <a16:creationId xmlns:a16="http://schemas.microsoft.com/office/drawing/2014/main" id="{244625C8-435A-48A6-A661-ADF50A55F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63" y="5108028"/>
            <a:ext cx="392660" cy="39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60"/>
    </mc:Choice>
    <mc:Fallback xmlns="">
      <p:transition spd="slow" advTm="49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5" x="4160838" y="5172075"/>
          <p14:tracePt t="622" x="4160838" y="5159375"/>
          <p14:tracePt t="630" x="4160838" y="5148263"/>
          <p14:tracePt t="638" x="4156075" y="5132388"/>
          <p14:tracePt t="646" x="4152900" y="5121275"/>
          <p14:tracePt t="653" x="4144963" y="5110163"/>
          <p14:tracePt t="662" x="4141788" y="5102225"/>
          <p14:tracePt t="670" x="4133850" y="5086350"/>
          <p14:tracePt t="678" x="4125913" y="5070475"/>
          <p14:tracePt t="686" x="4121150" y="5064125"/>
          <p14:tracePt t="694" x="4110038" y="5040313"/>
          <p14:tracePt t="702" x="4106863" y="5021263"/>
          <p14:tracePt t="710" x="4094163" y="4989513"/>
          <p14:tracePt t="718" x="4079875" y="4951413"/>
          <p14:tracePt t="726" x="4067175" y="4900613"/>
          <p14:tracePt t="734" x="4056063" y="4862513"/>
          <p14:tracePt t="742" x="4040188" y="4789488"/>
          <p14:tracePt t="750" x="4025900" y="4708525"/>
          <p14:tracePt t="758" x="4017963" y="4619625"/>
          <p14:tracePt t="766" x="4010025" y="4527550"/>
          <p14:tracePt t="774" x="4002088" y="4403725"/>
          <p14:tracePt t="782" x="4002088" y="4256088"/>
          <p14:tracePt t="790" x="4002088" y="4090988"/>
          <p14:tracePt t="798" x="4002088" y="3870325"/>
          <p14:tracePt t="805" x="4002088" y="3651250"/>
          <p14:tracePt t="814" x="4010025" y="3387725"/>
          <p14:tracePt t="821" x="4010025" y="3187700"/>
          <p14:tracePt t="830" x="4010025" y="2913063"/>
          <p14:tracePt t="837" x="4010025" y="2635250"/>
          <p14:tracePt t="846" x="4010025" y="2289175"/>
          <p14:tracePt t="853" x="4010025" y="1960563"/>
          <p14:tracePt t="862" x="4010025" y="1685925"/>
          <p14:tracePt t="869" x="4010025" y="1485900"/>
          <p14:tracePt t="878" x="4021138" y="1223963"/>
          <p14:tracePt t="885" x="4033838" y="1000125"/>
          <p14:tracePt t="895" x="4044950" y="722313"/>
          <p14:tracePt t="901" x="4056063" y="517525"/>
          <p14:tracePt t="910" x="4067175" y="312738"/>
          <p14:tracePt t="917" x="4083050" y="173038"/>
          <p14:tracePt t="926" x="4102100" y="15875"/>
          <p14:tracePt t="1285" x="4330700" y="112713"/>
          <p14:tracePt t="1295" x="4344988" y="185738"/>
          <p14:tracePt t="1301" x="4360863" y="258763"/>
          <p14:tracePt t="1310" x="4376738" y="323850"/>
          <p14:tracePt t="1318" x="4387850" y="404813"/>
          <p14:tracePt t="1326" x="4403725" y="477838"/>
          <p14:tracePt t="1333" x="4419600" y="560388"/>
          <p14:tracePt t="1342" x="4427538" y="641350"/>
          <p14:tracePt t="1349" x="4433888" y="733425"/>
          <p14:tracePt t="1358" x="4449763" y="844550"/>
          <p14:tracePt t="1365" x="4449763" y="946150"/>
          <p14:tracePt t="1374" x="4457700" y="1041400"/>
          <p14:tracePt t="1381" x="4465638" y="1154113"/>
          <p14:tracePt t="1390" x="4473575" y="1246188"/>
          <p14:tracePt t="1397" x="4481513" y="1343025"/>
          <p14:tracePt t="1407" x="4500563" y="1485900"/>
          <p14:tracePt t="1415" x="4514850" y="1590675"/>
          <p14:tracePt t="1422" x="4530725" y="1690688"/>
          <p14:tracePt t="1430" x="4554538" y="1798638"/>
          <p14:tracePt t="1437" x="4562475" y="1871663"/>
          <p14:tracePt t="1446" x="4576763" y="1963738"/>
          <p14:tracePt t="1453" x="4592638" y="2044700"/>
          <p14:tracePt t="1462" x="4608513" y="2127250"/>
          <p14:tracePt t="1469" x="4624388" y="2208213"/>
          <p14:tracePt t="1478" x="4638675" y="2281238"/>
          <p14:tracePt t="1486" x="4651375" y="2338388"/>
          <p14:tracePt t="1494" x="4665663" y="2384425"/>
          <p14:tracePt t="1502" x="4670425" y="2432050"/>
          <p14:tracePt t="1510" x="4692650" y="2481263"/>
          <p14:tracePt t="1519" x="4692650" y="2516188"/>
          <p14:tracePt t="1527" x="4705350" y="2554288"/>
          <p14:tracePt t="1535" x="4705350" y="2574925"/>
          <p14:tracePt t="1543" x="4711700" y="2605088"/>
          <p14:tracePt t="1550" x="4716463" y="2632075"/>
          <p14:tracePt t="1559" x="4716463" y="2651125"/>
          <p14:tracePt t="1566" x="4724400" y="2682875"/>
          <p14:tracePt t="1575" x="4724400" y="2693988"/>
          <p14:tracePt t="1581" x="4727575" y="2716213"/>
          <p14:tracePt t="1589" x="4727575" y="2743200"/>
          <p14:tracePt t="1597" x="4727575" y="2763838"/>
          <p14:tracePt t="1606" x="4727575" y="2790825"/>
          <p14:tracePt t="1614" x="4727575" y="2809875"/>
          <p14:tracePt t="1621" x="4727575" y="2825750"/>
          <p14:tracePt t="1630" x="4727575" y="2844800"/>
          <p14:tracePt t="1638" x="4727575" y="2867025"/>
          <p14:tracePt t="1647" x="4727575" y="2879725"/>
          <p14:tracePt t="1654" x="4727575" y="2894013"/>
          <p14:tracePt t="1664" x="4727575" y="2909888"/>
          <p14:tracePt t="1671" x="4727575" y="2917825"/>
          <p14:tracePt t="1679" x="4727575" y="2933700"/>
          <p14:tracePt t="1686" x="4727575" y="2940050"/>
          <p14:tracePt t="1694" x="4727575" y="2955925"/>
          <p14:tracePt t="1702" x="4727575" y="2963863"/>
          <p14:tracePt t="1710" x="4727575" y="2971800"/>
          <p14:tracePt t="1718" x="4727575" y="2974975"/>
          <p14:tracePt t="1727" x="4727575" y="2979738"/>
          <p14:tracePt t="1734" x="4727575" y="2987675"/>
          <p14:tracePt t="1742" x="4727575" y="2998788"/>
          <p14:tracePt t="1749" x="4727575" y="3006725"/>
          <p14:tracePt t="1758" x="4727575" y="3014663"/>
          <p14:tracePt t="1765" x="4727575" y="3028950"/>
          <p14:tracePt t="1773" x="4727575" y="3044825"/>
          <p14:tracePt t="1782" x="4727575" y="3063875"/>
          <p14:tracePt t="1789" x="4727575" y="3082925"/>
          <p14:tracePt t="1798" x="4727575" y="3109913"/>
          <p14:tracePt t="1806" x="4732338" y="3141663"/>
          <p14:tracePt t="1814" x="4738688" y="3176588"/>
          <p14:tracePt t="1821" x="4743450" y="3198813"/>
          <p14:tracePt t="1830" x="4743450" y="3219450"/>
          <p14:tracePt t="1837" x="4751388" y="3238500"/>
          <p14:tracePt t="1846" x="4751388" y="3260725"/>
          <p14:tracePt t="1853" x="4762500" y="3287713"/>
          <p14:tracePt t="1863" x="4762500" y="3314700"/>
          <p14:tracePt t="1870" x="4765675" y="3346450"/>
          <p14:tracePt t="1878" x="4765675" y="3365500"/>
          <p14:tracePt t="1886" x="4773613" y="3384550"/>
          <p14:tracePt t="1894" x="4778375" y="3414713"/>
          <p14:tracePt t="1901" x="4778375" y="3435350"/>
          <p14:tracePt t="1910" x="4786313" y="3470275"/>
          <p14:tracePt t="1918" x="4789488" y="3500438"/>
          <p14:tracePt t="1926" x="4789488" y="3527425"/>
          <p14:tracePt t="1933" x="4797425" y="3565525"/>
          <p14:tracePt t="1942" x="4797425" y="3600450"/>
          <p14:tracePt t="1949" x="4792663" y="3638550"/>
          <p14:tracePt t="1958" x="4781550" y="3678238"/>
          <p14:tracePt t="1965" x="4765675" y="3735388"/>
          <p14:tracePt t="1975" x="4738688" y="3794125"/>
          <p14:tracePt t="1982" x="4708525" y="3840163"/>
          <p14:tracePt t="1989" x="4681538" y="3883025"/>
          <p14:tracePt t="1997" x="4654550" y="3921125"/>
          <p14:tracePt t="2006" x="4611688" y="3983038"/>
          <p14:tracePt t="2014" x="4576763" y="4021138"/>
          <p14:tracePt t="2021" x="4549775" y="4064000"/>
          <p14:tracePt t="2030" x="4508500" y="4106863"/>
          <p14:tracePt t="2037" x="4457700" y="4156075"/>
          <p14:tracePt t="2046" x="4422775" y="4191000"/>
          <p14:tracePt t="2053" x="4400550" y="4222750"/>
          <p14:tracePt t="2062" x="4357688" y="4264025"/>
          <p14:tracePt t="2069" x="4330700" y="4295775"/>
          <p14:tracePt t="2078" x="4295775" y="4338638"/>
          <p14:tracePt t="2085" x="4268788" y="4368800"/>
          <p14:tracePt t="2095" x="4244975" y="4395788"/>
          <p14:tracePt t="2102" x="4222750" y="4419600"/>
          <p14:tracePt t="2110" x="4203700" y="4441825"/>
          <p14:tracePt t="2117" x="4179888" y="4465638"/>
          <p14:tracePt t="2126" x="4168775" y="4479925"/>
          <p14:tracePt t="2133" x="4152900" y="4495800"/>
          <p14:tracePt t="2142" x="4148138" y="4500563"/>
          <p14:tracePt t="2150" x="4137025" y="4514850"/>
          <p14:tracePt t="2158" x="4125913" y="4522788"/>
          <p14:tracePt t="2165" x="4117975" y="4533900"/>
          <p14:tracePt t="2175" x="4098925" y="4557713"/>
          <p14:tracePt t="2182" x="4090988" y="4565650"/>
          <p14:tracePt t="2189" x="4075113" y="4568825"/>
          <p14:tracePt t="2198" x="4060825" y="4581525"/>
          <p14:tracePt t="2206" x="4040188" y="4592638"/>
          <p14:tracePt t="2214" x="4017963" y="4603750"/>
          <p14:tracePt t="2221" x="3986213" y="4608513"/>
          <p14:tracePt t="2230" x="3967163" y="4616450"/>
          <p14:tracePt t="2237" x="3921125" y="4619625"/>
          <p14:tracePt t="2246" x="3890963" y="4630738"/>
          <p14:tracePt t="2254" x="3863975" y="4630738"/>
          <p14:tracePt t="2263" x="3824288" y="4646613"/>
          <p14:tracePt t="2269" x="3786188" y="4646613"/>
          <p14:tracePt t="2278" x="3770313" y="4649788"/>
          <p14:tracePt t="2285" x="3751263" y="4654550"/>
          <p14:tracePt t="2294" x="3735388" y="4654550"/>
          <p14:tracePt t="2301" x="3727450" y="4665663"/>
          <p14:tracePt t="2311" x="3716338" y="4665663"/>
          <p14:tracePt t="2318" x="3713163" y="4665663"/>
          <p14:tracePt t="2326" x="3708400" y="4670425"/>
          <p14:tracePt t="2333" x="3705225" y="4673600"/>
          <p14:tracePt t="2349" x="3700463" y="4673600"/>
          <p14:tracePt t="2357" x="3700463" y="4676775"/>
          <p14:tracePt t="2382" x="3697288" y="4681538"/>
          <p14:tracePt t="23464" x="3924300" y="4646613"/>
          <p14:tracePt t="23701" x="3937000" y="4646613"/>
          <p14:tracePt t="23709" x="3944938" y="4646613"/>
          <p14:tracePt t="23718" x="3951288" y="4646613"/>
          <p14:tracePt t="23726" x="3967163" y="4646613"/>
          <p14:tracePt t="23734" x="3975100" y="4646613"/>
          <p14:tracePt t="23741" x="3986213" y="4646613"/>
          <p14:tracePt t="23750" x="3994150" y="4643438"/>
          <p14:tracePt t="23757" x="4002088" y="4643438"/>
          <p14:tracePt t="23766" x="4002088" y="4638675"/>
          <p14:tracePt t="23773" x="4006850" y="4630738"/>
          <p14:tracePt t="23782" x="4013200" y="4619625"/>
          <p14:tracePt t="23788" x="4013200" y="4611688"/>
          <p14:tracePt t="23799" x="4013200" y="4603750"/>
          <p14:tracePt t="23805" x="4013200" y="4589463"/>
          <p14:tracePt t="23813" x="4013200" y="4568825"/>
          <p14:tracePt t="23821" x="4010025" y="4557713"/>
          <p14:tracePt t="23830" x="4006850" y="4538663"/>
          <p14:tracePt t="23838" x="3994150" y="4506913"/>
          <p14:tracePt t="23844" x="3983038" y="4476750"/>
          <p14:tracePt t="23854" x="3971925" y="4446588"/>
          <p14:tracePt t="23861" x="3959225" y="4425950"/>
          <p14:tracePt t="23870" x="3951288" y="4411663"/>
          <p14:tracePt t="23877" x="3944938" y="4387850"/>
          <p14:tracePt t="23886" x="3937000" y="4368800"/>
          <p14:tracePt t="23893" x="3932238" y="4357688"/>
          <p14:tracePt t="23901" x="3929063" y="4341813"/>
          <p14:tracePt t="23909" x="3929063" y="4322763"/>
          <p14:tracePt t="23918" x="3924300" y="4314825"/>
          <p14:tracePt t="23925" x="3924300" y="4298950"/>
          <p14:tracePt t="23934" x="3924300" y="4283075"/>
          <p14:tracePt t="23941" x="3917950" y="4264025"/>
          <p14:tracePt t="23950" x="3913188" y="4244975"/>
          <p14:tracePt t="23956" x="3913188" y="4229100"/>
          <p14:tracePt t="23965" x="3913188" y="4214813"/>
          <p14:tracePt t="23973" x="3910013" y="4198938"/>
          <p14:tracePt t="23982" x="3902075" y="4183063"/>
          <p14:tracePt t="23999" x="3894138" y="4156075"/>
          <p14:tracePt t="24006" x="3883025" y="4141788"/>
          <p14:tracePt t="24013" x="3878263" y="4129088"/>
          <p14:tracePt t="24022" x="3867150" y="4121150"/>
          <p14:tracePt t="24030" x="3859213" y="4106863"/>
          <p14:tracePt t="24039" x="3848100" y="4094163"/>
          <p14:tracePt t="24046" x="3840163" y="4083050"/>
          <p14:tracePt t="24054" x="3829050" y="4071938"/>
          <p14:tracePt t="24061" x="3824288" y="4067175"/>
          <p14:tracePt t="24070" x="3816350" y="4059238"/>
          <p14:tracePt t="24076" x="3805238" y="4048125"/>
          <p14:tracePt t="24086" x="3805238" y="4044950"/>
          <p14:tracePt t="24093" x="3794125" y="4037013"/>
          <p14:tracePt t="24103" x="3789363" y="4029075"/>
          <p14:tracePt t="24109" x="3783013" y="4017963"/>
          <p14:tracePt t="24118" x="3770313" y="4010025"/>
          <p14:tracePt t="24125" x="3767138" y="3998913"/>
          <p14:tracePt t="24133" x="3762375" y="3983038"/>
          <p14:tracePt t="24141" x="3743325" y="3963988"/>
          <p14:tracePt t="24150" x="3740150" y="3951288"/>
          <p14:tracePt t="24157" x="3727450" y="3932238"/>
          <p14:tracePt t="24166" x="3724275" y="3910013"/>
          <p14:tracePt t="24173" x="3713163" y="3890963"/>
          <p14:tracePt t="24182" x="3713163" y="3875088"/>
          <p14:tracePt t="24188" x="3700463" y="3851275"/>
          <p14:tracePt t="24198" x="3697288" y="3835400"/>
          <p14:tracePt t="24205" x="3694113" y="3824288"/>
          <p14:tracePt t="24213" x="3686175" y="3808413"/>
          <p14:tracePt t="24221" x="3686175" y="3797300"/>
          <p14:tracePt t="24230" x="3681413" y="3794125"/>
          <p14:tracePt t="24238" x="3678238" y="3786188"/>
          <p14:tracePt t="24244" x="3678238" y="3778250"/>
          <p14:tracePt t="24254" x="3673475" y="3775075"/>
          <p14:tracePt t="24261" x="3670300" y="3770313"/>
          <p14:tracePt t="24270" x="3670300" y="3762375"/>
          <p14:tracePt t="24277" x="3667125" y="3759200"/>
          <p14:tracePt t="24286" x="3667125" y="3754438"/>
          <p14:tracePt t="24293" x="3667125" y="3748088"/>
          <p14:tracePt t="24302" x="3662363" y="3743325"/>
          <p14:tracePt t="24309" x="3662363" y="3740150"/>
          <p14:tracePt t="24318" x="3654425" y="3732213"/>
          <p14:tracePt t="24325" x="3654425" y="3727450"/>
          <p14:tracePt t="24334" x="3646488" y="3716338"/>
          <p14:tracePt t="24341" x="3643313" y="3713163"/>
          <p14:tracePt t="24350" x="3640138" y="3708400"/>
          <p14:tracePt t="24356" x="3635375" y="3705225"/>
          <p14:tracePt t="24366" x="3627438" y="3697288"/>
          <p14:tracePt t="24373" x="3624263" y="3694113"/>
          <p14:tracePt t="24382" x="3619500" y="3689350"/>
          <p14:tracePt t="24389" x="3608388" y="3686175"/>
          <p14:tracePt t="24397" x="3600450" y="3678238"/>
          <p14:tracePt t="24413" x="3592513" y="3670300"/>
          <p14:tracePt t="24422" x="3581400" y="3667125"/>
          <p14:tracePt t="24429" x="3578225" y="3662363"/>
          <p14:tracePt t="24438" x="3573463" y="3662363"/>
          <p14:tracePt t="24445" x="3565525" y="3659188"/>
          <p14:tracePt t="24454" x="3562350" y="3654425"/>
          <p14:tracePt t="24461" x="3551238" y="3651250"/>
          <p14:tracePt t="24469" x="3546475" y="3646488"/>
          <p14:tracePt t="24478" x="3543300" y="3646488"/>
          <p14:tracePt t="24486" x="3532188" y="3643313"/>
          <p14:tracePt t="24494" x="3527425" y="3638550"/>
          <p14:tracePt t="24509" x="3519488" y="3635375"/>
          <p14:tracePt t="24550" x="3519488" y="3632200"/>
          <p14:tracePt t="24566" x="3519488" y="3627438"/>
          <p14:tracePt t="24582" x="3519488" y="3624263"/>
          <p14:tracePt t="24588" x="3519488" y="3619500"/>
          <p14:tracePt t="24598" x="3519488" y="3616325"/>
          <p14:tracePt t="24613" x="3524250" y="3611563"/>
          <p14:tracePt t="24621" x="3524250" y="3608388"/>
          <p14:tracePt t="24638" x="3527425" y="3605213"/>
          <p14:tracePt t="24654" x="3527425" y="3600450"/>
          <p14:tracePt t="24670" x="3532188" y="3597275"/>
          <p14:tracePt t="24677" x="3532188" y="3592513"/>
          <p14:tracePt t="24686" x="3532188" y="3589338"/>
          <p14:tracePt t="24701" x="3532188" y="3584575"/>
          <p14:tracePt t="24718" x="3532188" y="3581400"/>
          <p14:tracePt t="24726" x="3535363" y="3578225"/>
          <p14:tracePt t="24741" x="3535363" y="3573463"/>
          <p14:tracePt t="24750" x="3535363" y="3570288"/>
          <p14:tracePt t="24766" x="3535363" y="3565525"/>
          <p14:tracePt t="24773" x="3535363" y="3562350"/>
          <p14:tracePt t="24782" x="3535363" y="3557588"/>
          <p14:tracePt t="24798" x="3535363" y="3554413"/>
          <p14:tracePt t="24806" x="3535363" y="3551238"/>
          <p14:tracePt t="24829" x="3535363" y="3546475"/>
          <p14:tracePt t="24838" x="3535363" y="3543300"/>
          <p14:tracePt t="24861" x="3535363" y="3535363"/>
          <p14:tracePt t="24886" x="3532188" y="3530600"/>
          <p14:tracePt t="24910" x="3532188" y="3527425"/>
          <p14:tracePt t="24918" x="3532188" y="3524250"/>
          <p14:tracePt t="24934" x="3527425" y="3519488"/>
          <p14:tracePt t="24942" x="3527425" y="3516313"/>
          <p14:tracePt t="24966" x="3527425" y="3511550"/>
          <p14:tracePt t="24990" x="3524250" y="3508375"/>
          <p14:tracePt t="25013" x="3524250" y="3503613"/>
          <p14:tracePt t="25022" x="3519488" y="3500438"/>
          <p14:tracePt t="25054" x="3519488" y="3497263"/>
          <p14:tracePt t="25061" x="3516313" y="3492500"/>
          <p14:tracePt t="25078" x="3516313" y="3489325"/>
          <p14:tracePt t="25103" x="3516313" y="3484563"/>
          <p14:tracePt t="25925" x="3516313" y="3489325"/>
          <p14:tracePt t="25934" x="3516313" y="3492500"/>
          <p14:tracePt t="25941" x="3516313" y="3497263"/>
          <p14:tracePt t="25950" x="3516313" y="3500438"/>
          <p14:tracePt t="25957" x="3516313" y="3503613"/>
          <p14:tracePt t="25973" x="3516313" y="3508375"/>
          <p14:tracePt t="25981" x="3519488" y="3511550"/>
          <p14:tracePt t="25998" x="3519488" y="3519488"/>
          <p14:tracePt t="26006" x="3524250" y="3527425"/>
          <p14:tracePt t="26013" x="3524250" y="3530600"/>
          <p14:tracePt t="26022" x="3524250" y="3535363"/>
          <p14:tracePt t="26029" x="3524250" y="3543300"/>
          <p14:tracePt t="26038" x="3524250" y="3546475"/>
          <p14:tracePt t="26045" x="3524250" y="3554413"/>
          <p14:tracePt t="26054" x="3524250" y="3565525"/>
          <p14:tracePt t="26061" x="3524250" y="3573463"/>
          <p14:tracePt t="26070" x="3524250" y="3581400"/>
          <p14:tracePt t="26077" x="3524250" y="3589338"/>
          <p14:tracePt t="26086" x="3532188" y="3611563"/>
          <p14:tracePt t="26093" x="3535363" y="3627438"/>
          <p14:tracePt t="26102" x="3538538" y="3635375"/>
          <p14:tracePt t="26109" x="3538538" y="3654425"/>
          <p14:tracePt t="26118" x="3543300" y="3670300"/>
          <p14:tracePt t="26125" x="3551238" y="3686175"/>
          <p14:tracePt t="26134" x="3559175" y="3694113"/>
          <p14:tracePt t="26141" x="3559175" y="3708400"/>
          <p14:tracePt t="26149" x="3562350" y="3716338"/>
          <p14:tracePt t="26158" x="3565525" y="3721100"/>
          <p14:tracePt t="26165" x="3565525" y="3724275"/>
          <p14:tracePt t="26174" x="3570288" y="3727450"/>
          <p14:tracePt t="26197" x="3570288" y="3732213"/>
          <p14:tracePt t="26517" x="3573463" y="3735388"/>
          <p14:tracePt t="26525" x="3592513" y="3743325"/>
          <p14:tracePt t="26534" x="3632200" y="3754438"/>
          <p14:tracePt t="26541" x="3654425" y="3767138"/>
          <p14:tracePt t="26548" x="3713163" y="3786188"/>
          <p14:tracePt t="26558" x="3759200" y="3794125"/>
          <p14:tracePt t="26565" x="3821113" y="3802063"/>
          <p14:tracePt t="26574" x="3902075" y="3816350"/>
          <p14:tracePt t="26582" x="3975100" y="3832225"/>
          <p14:tracePt t="26590" x="4021138" y="3835400"/>
          <p14:tracePt t="26597" x="4075113" y="3835400"/>
          <p14:tracePt t="26606" x="4106863" y="3843338"/>
          <p14:tracePt t="26614" x="4125913" y="3843338"/>
          <p14:tracePt t="26622" x="4137025" y="3843338"/>
          <p14:tracePt t="26629" x="4144963" y="3843338"/>
          <p14:tracePt t="26677" x="4148138" y="3843338"/>
          <p14:tracePt t="26686" x="4152900" y="3843338"/>
          <p14:tracePt t="26693" x="4160838" y="3843338"/>
          <p14:tracePt t="26703" x="4168775" y="3843338"/>
          <p14:tracePt t="26709" x="4191000" y="3848100"/>
          <p14:tracePt t="26719" x="4237038" y="3862388"/>
          <p14:tracePt t="26725" x="4284663" y="3867150"/>
          <p14:tracePt t="26734" x="4371975" y="3883025"/>
          <p14:tracePt t="26742" x="4438650" y="3897313"/>
          <p14:tracePt t="26750" x="4511675" y="3905250"/>
          <p14:tracePt t="26758" x="4573588" y="3905250"/>
          <p14:tracePt t="26765" x="4635500" y="3905250"/>
          <p14:tracePt t="26774" x="4692650" y="3905250"/>
          <p14:tracePt t="26781" x="4727575" y="3905250"/>
          <p14:tracePt t="26790" x="4754563" y="3905250"/>
          <p14:tracePt t="26799" x="4770438" y="3905250"/>
          <p14:tracePt t="26805" x="4778375" y="3897313"/>
          <p14:tracePt t="26822" x="4781550" y="3894138"/>
          <p14:tracePt t="26830" x="4786313" y="3894138"/>
          <p14:tracePt t="26838" x="4789488" y="3890963"/>
          <p14:tracePt t="26845" x="4792663" y="3886200"/>
          <p14:tracePt t="26854" x="4797425" y="3883025"/>
          <p14:tracePt t="26861" x="4800600" y="3878263"/>
          <p14:tracePt t="26870" x="4813300" y="3870325"/>
          <p14:tracePt t="26877" x="4816475" y="3862388"/>
          <p14:tracePt t="26886" x="4824413" y="3859213"/>
          <p14:tracePt t="26893" x="4848225" y="3851275"/>
          <p14:tracePt t="26903" x="4862513" y="3843338"/>
          <p14:tracePt t="26909" x="4889500" y="3832225"/>
          <p14:tracePt t="26919" x="4921250" y="3824288"/>
          <p14:tracePt t="26925" x="4940300" y="3821113"/>
          <p14:tracePt t="26933" x="4970463" y="3813175"/>
          <p14:tracePt t="26941" x="4989513" y="3808413"/>
          <p14:tracePt t="26949" x="5037138" y="3794125"/>
          <p14:tracePt t="26958" x="5075238" y="3781425"/>
          <p14:tracePt t="26966" x="5105400" y="3778250"/>
          <p14:tracePt t="26974" x="5129213" y="3767138"/>
          <p14:tracePt t="26983" x="5137150" y="3762375"/>
          <p14:tracePt t="26999" x="5167313" y="3740150"/>
          <p14:tracePt t="27006" x="5175250" y="3732213"/>
          <p14:tracePt t="27014" x="5186363" y="3721100"/>
          <p14:tracePt t="27022" x="5191125" y="3713163"/>
          <p14:tracePt t="27029" x="5202238" y="3700463"/>
          <p14:tracePt t="27038" x="5202238" y="3694113"/>
          <p14:tracePt t="27046" x="5207000" y="3689350"/>
          <p14:tracePt t="27054" x="5210175" y="3681413"/>
          <p14:tracePt t="27063" x="5213350" y="3678238"/>
          <p14:tracePt t="27071" x="5218113" y="3670300"/>
          <p14:tracePt t="27078" x="5221288" y="3667125"/>
          <p14:tracePt t="27087" x="5229225" y="3659188"/>
          <p14:tracePt t="27094" x="5229225" y="3654425"/>
          <p14:tracePt t="27102" x="5237163" y="3643313"/>
          <p14:tracePt t="27109" x="5241925" y="3638550"/>
          <p14:tracePt t="27118" x="5256213" y="3632200"/>
          <p14:tracePt t="27125" x="5260975" y="3627438"/>
          <p14:tracePt t="27134" x="5268913" y="3619500"/>
          <p14:tracePt t="27142" x="5272088" y="3616325"/>
          <p14:tracePt t="27150" x="5280025" y="3608388"/>
          <p14:tracePt t="27158" x="5283200" y="3597275"/>
          <p14:tracePt t="27166" x="5287963" y="3592513"/>
          <p14:tracePt t="27174" x="5291138" y="3584575"/>
          <p14:tracePt t="27181" x="5299075" y="3578225"/>
          <p14:tracePt t="27190" x="5299075" y="3565525"/>
          <p14:tracePt t="27199" x="5299075" y="3562350"/>
          <p14:tracePt t="27206" x="5299075" y="3554413"/>
          <p14:tracePt t="27213" x="5299075" y="3551238"/>
          <p14:tracePt t="27222" x="5299075" y="3546475"/>
          <p14:tracePt t="27230" x="5299075" y="3543300"/>
          <p14:tracePt t="27238" x="5299075" y="3538538"/>
          <p14:tracePt t="27277" x="5299075" y="3535363"/>
          <p14:tracePt t="27310" x="5299075" y="3530600"/>
          <p14:tracePt t="27325" x="5295900" y="3524250"/>
          <p14:tracePt t="27349" x="5295900" y="3519488"/>
          <p14:tracePt t="27359" x="5295900" y="3516313"/>
          <p14:tracePt t="27366" x="5291138" y="3511550"/>
          <p14:tracePt t="27374" x="5291138" y="3508375"/>
          <p14:tracePt t="27381" x="5291138" y="3503613"/>
          <p14:tracePt t="27390" x="5291138" y="3500438"/>
          <p14:tracePt t="27397" x="5287963" y="3497263"/>
          <p14:tracePt t="27414" x="5287963" y="3492500"/>
          <p14:tracePt t="27430" x="5287963" y="3489325"/>
          <p14:tracePt t="27438" x="5283200" y="3484563"/>
          <p14:tracePt t="27525" x="5280025" y="3484563"/>
          <p14:tracePt t="27533" x="5275263" y="3489325"/>
          <p14:tracePt t="27542" x="5268913" y="3497263"/>
          <p14:tracePt t="27549" x="5260975" y="3503613"/>
          <p14:tracePt t="27558" x="5260975" y="3508375"/>
          <p14:tracePt t="27565" x="5253038" y="3519488"/>
          <p14:tracePt t="27574" x="5241925" y="3535363"/>
          <p14:tracePt t="27582" x="5226050" y="3551238"/>
          <p14:tracePt t="27590" x="5218113" y="3565525"/>
          <p14:tracePt t="27598" x="5202238" y="3581400"/>
          <p14:tracePt t="27606" x="5175250" y="3605213"/>
          <p14:tracePt t="27613" x="5159375" y="3619500"/>
          <p14:tracePt t="27624" x="5137150" y="3646488"/>
          <p14:tracePt t="27630" x="5113338" y="3662363"/>
          <p14:tracePt t="27638" x="5099050" y="3673475"/>
          <p14:tracePt t="27646" x="5059363" y="3689350"/>
          <p14:tracePt t="27655" x="5040313" y="3700463"/>
          <p14:tracePt t="27661" x="5010150" y="3713163"/>
          <p14:tracePt t="27670" x="4978400" y="3727450"/>
          <p14:tracePt t="27677" x="4948238" y="3740150"/>
          <p14:tracePt t="27686" x="4929188" y="3743325"/>
          <p14:tracePt t="27693" x="4897438" y="3751263"/>
          <p14:tracePt t="27703" x="4867275" y="3754438"/>
          <p14:tracePt t="27710" x="4832350" y="3754438"/>
          <p14:tracePt t="27717" x="4816475" y="3754438"/>
          <p14:tracePt t="27726" x="4789488" y="3754438"/>
          <p14:tracePt t="27733" x="4781550" y="3759200"/>
          <p14:tracePt t="27742" x="4762500" y="3759200"/>
          <p14:tracePt t="27750" x="4738688" y="3759200"/>
          <p14:tracePt t="27758" x="4724400" y="3759200"/>
          <p14:tracePt t="27766" x="4705350" y="3759200"/>
          <p14:tracePt t="27774" x="4684713" y="3754438"/>
          <p14:tracePt t="27782" x="4670425" y="3754438"/>
          <p14:tracePt t="27790" x="4643438" y="3743325"/>
          <p14:tracePt t="27797" x="4619625" y="3735388"/>
          <p14:tracePt t="27806" x="4600575" y="3727450"/>
          <p14:tracePt t="27814" x="4568825" y="3721100"/>
          <p14:tracePt t="27823" x="4538663" y="3716338"/>
          <p14:tracePt t="27831" x="4508500" y="3700463"/>
          <p14:tracePt t="27838" x="4487863" y="3697288"/>
          <p14:tracePt t="27845" x="4465638" y="3686175"/>
          <p14:tracePt t="27854" x="4446588" y="3686175"/>
          <p14:tracePt t="27861" x="4422775" y="3673475"/>
          <p14:tracePt t="27871" x="4403725" y="3670300"/>
          <p14:tracePt t="27878" x="4387850" y="3667125"/>
          <p14:tracePt t="27887" x="4371975" y="3667125"/>
          <p14:tracePt t="27893" x="4365625" y="3662363"/>
          <p14:tracePt t="27902" x="4349750" y="3654425"/>
          <p14:tracePt t="27909" x="4333875" y="3651250"/>
          <p14:tracePt t="27918" x="4325938" y="3646488"/>
          <p14:tracePt t="27925" x="4303713" y="3635375"/>
          <p14:tracePt t="27934" x="4284663" y="3632200"/>
          <p14:tracePt t="27942" x="4233863" y="3608388"/>
          <p14:tracePt t="27950" x="4195763" y="3597275"/>
          <p14:tracePt t="27958" x="4156075" y="3584575"/>
          <p14:tracePt t="27966" x="4117975" y="3578225"/>
          <p14:tracePt t="27974" x="4079875" y="3557588"/>
          <p14:tracePt t="27981" x="4033838" y="3551238"/>
          <p14:tracePt t="28001" x="3967163" y="3538538"/>
          <p14:tracePt t="28006" x="3951288" y="3530600"/>
          <p14:tracePt t="28013" x="3937000" y="3527425"/>
          <p14:tracePt t="28022" x="3929063" y="3527425"/>
          <p14:tracePt t="28029" x="3921125" y="3527425"/>
          <p14:tracePt t="28039" x="3917950" y="3527425"/>
          <p14:tracePt t="28055" x="3913188" y="3527425"/>
          <p14:tracePt t="28110" x="3910013" y="3527425"/>
          <p14:tracePt t="28126" x="3905250" y="3524250"/>
          <p14:tracePt t="28133" x="3902075" y="3519488"/>
          <p14:tracePt t="28142" x="3890963" y="3516313"/>
          <p14:tracePt t="28149" x="3883025" y="3511550"/>
          <p14:tracePt t="28159" x="3878263" y="3508375"/>
          <p14:tracePt t="28167" x="3870325" y="3503613"/>
          <p14:tracePt t="28175" x="3863975" y="3500438"/>
          <p14:tracePt t="28181" x="3859213" y="3500438"/>
          <p14:tracePt t="28190" x="3843338" y="3492500"/>
          <p14:tracePt t="28206" x="3840163" y="3492500"/>
          <p14:tracePt t="28214" x="3836988" y="3489325"/>
          <p14:tracePt t="28397" x="3836988" y="3503613"/>
          <p14:tracePt t="28405" x="3848100" y="3516313"/>
          <p14:tracePt t="28413" x="3851275" y="3524250"/>
          <p14:tracePt t="28422" x="3867150" y="3538538"/>
          <p14:tracePt t="28429" x="3875088" y="3546475"/>
          <p14:tracePt t="28439" x="3890963" y="3554413"/>
          <p14:tracePt t="28445" x="3905250" y="3562350"/>
          <p14:tracePt t="28454" x="3917950" y="3570288"/>
          <p14:tracePt t="28461" x="3924300" y="3573463"/>
          <p14:tracePt t="28470" x="3944938" y="3578225"/>
          <p14:tracePt t="28487" x="3956050" y="3578225"/>
          <p14:tracePt t="28494" x="3963988" y="3581400"/>
          <p14:tracePt t="28525" x="3967163" y="3584575"/>
          <p14:tracePt t="28558" x="3971925" y="3584575"/>
          <p14:tracePt t="28574" x="3975100" y="3584575"/>
          <p14:tracePt t="28589" x="3983038" y="3584575"/>
          <p14:tracePt t="28598" x="3994150" y="3589338"/>
          <p14:tracePt t="28607" x="4006850" y="3589338"/>
          <p14:tracePt t="28614" x="4029075" y="3597275"/>
          <p14:tracePt t="28623" x="4040188" y="3600450"/>
          <p14:tracePt t="28629" x="4064000" y="3600450"/>
          <p14:tracePt t="28638" x="4083050" y="3605213"/>
          <p14:tracePt t="28645" x="4102100" y="3605213"/>
          <p14:tracePt t="28655" x="4117975" y="3605213"/>
          <p14:tracePt t="28662" x="4133850" y="3605213"/>
          <p14:tracePt t="28671" x="4141788" y="3605213"/>
          <p14:tracePt t="28677" x="4144963" y="3605213"/>
          <p14:tracePt t="28693" x="4152900" y="3605213"/>
          <p14:tracePt t="28710" x="4152900" y="3600450"/>
          <p14:tracePt t="28727" x="4152900" y="3597275"/>
          <p14:tracePt t="28734" x="4152900" y="3589338"/>
          <p14:tracePt t="28742" x="4164013" y="3584575"/>
          <p14:tracePt t="28750" x="4164013" y="3581400"/>
          <p14:tracePt t="28758" x="4168775" y="3573463"/>
          <p14:tracePt t="28766" x="4171950" y="3562350"/>
          <p14:tracePt t="28775" x="4176713" y="3554413"/>
          <p14:tracePt t="28782" x="4179888" y="3551238"/>
          <p14:tracePt t="28790" x="4183063" y="3546475"/>
          <p14:tracePt t="28797" x="4198938" y="3538538"/>
          <p14:tracePt t="28806" x="4206875" y="3535363"/>
          <p14:tracePt t="28813" x="4225925" y="3524250"/>
          <p14:tracePt t="28822" x="4237038" y="3519488"/>
          <p14:tracePt t="28831" x="4257675" y="3508375"/>
          <p14:tracePt t="28839" x="4279900" y="3500438"/>
          <p14:tracePt t="28846" x="4295775" y="3492500"/>
          <p14:tracePt t="28854" x="4311650" y="3489325"/>
          <p14:tracePt t="28862" x="4318000" y="3481388"/>
          <p14:tracePt t="28870" x="4322763" y="3481388"/>
          <p14:tracePt t="28878" x="4325938" y="3476625"/>
          <p14:tracePt t="28909" x="4325938" y="3473450"/>
          <p14:tracePt t="29230" x="4333875" y="3470275"/>
          <p14:tracePt t="29239" x="4341813" y="3470275"/>
          <p14:tracePt t="29246" x="4344988" y="3470275"/>
          <p14:tracePt t="29255" x="4357688" y="3470275"/>
          <p14:tracePt t="29261" x="4365625" y="3465513"/>
          <p14:tracePt t="29270" x="4368800" y="3465513"/>
          <p14:tracePt t="29278" x="4371975" y="3465513"/>
          <p14:tracePt t="29288" x="4379913" y="3462338"/>
          <p14:tracePt t="29310" x="4384675" y="3462338"/>
          <p14:tracePt t="29326" x="4387850" y="3462338"/>
          <p14:tracePt t="29350" x="4392613" y="3457575"/>
          <p14:tracePt t="29365" x="4395788" y="3457575"/>
          <p14:tracePt t="29381" x="4400550" y="3457575"/>
          <p14:tracePt t="29391" x="4403725" y="3457575"/>
          <p14:tracePt t="29510" x="4403725" y="3465513"/>
          <p14:tracePt t="29518" x="4403725" y="3470275"/>
          <p14:tracePt t="29527" x="4403725" y="3473450"/>
          <p14:tracePt t="29533" x="4403725" y="3481388"/>
          <p14:tracePt t="29542" x="4403725" y="3489325"/>
          <p14:tracePt t="29550" x="4403725" y="3500438"/>
          <p14:tracePt t="29559" x="4403725" y="3503613"/>
          <p14:tracePt t="29566" x="4403725" y="3511550"/>
          <p14:tracePt t="29575" x="4403725" y="3519488"/>
          <p14:tracePt t="29582" x="4403725" y="3524250"/>
          <p14:tracePt t="29590" x="4403725" y="3530600"/>
          <p14:tracePt t="29597" x="4403725" y="3538538"/>
          <p14:tracePt t="29606" x="4403725" y="3554413"/>
          <p14:tracePt t="29613" x="4406900" y="3570288"/>
          <p14:tracePt t="29624" x="4406900" y="3584575"/>
          <p14:tracePt t="29630" x="4406900" y="3597275"/>
          <p14:tracePt t="29639" x="4406900" y="3611563"/>
          <p14:tracePt t="29645" x="4414838" y="3624263"/>
          <p14:tracePt t="29654" x="4414838" y="3632200"/>
          <p14:tracePt t="29661" x="4419600" y="3638550"/>
          <p14:tracePt t="29669" x="4419600" y="3646488"/>
          <p14:tracePt t="29678" x="4419600" y="3659188"/>
          <p14:tracePt t="29687" x="4419600" y="3667125"/>
          <p14:tracePt t="29694" x="4419600" y="3670300"/>
          <p14:tracePt t="29702" x="4422775" y="3678238"/>
          <p14:tracePt t="29710" x="4422775" y="3686175"/>
          <p14:tracePt t="29719" x="4422775" y="3700463"/>
          <p14:tracePt t="29727" x="4427538" y="3716338"/>
          <p14:tracePt t="29735" x="4430713" y="3732213"/>
          <p14:tracePt t="29743" x="4438650" y="3748088"/>
          <p14:tracePt t="29751" x="4441825" y="3754438"/>
          <p14:tracePt t="29759" x="4457700" y="3778250"/>
          <p14:tracePt t="29765" x="4468813" y="3786188"/>
          <p14:tracePt t="29774" x="4476750" y="3789363"/>
          <p14:tracePt t="29782" x="4487863" y="3797300"/>
          <p14:tracePt t="29792" x="4500563" y="3802063"/>
          <p14:tracePt t="29799" x="4511675" y="3802063"/>
          <p14:tracePt t="29807" x="4519613" y="3802063"/>
          <p14:tracePt t="29814" x="4522788" y="3802063"/>
          <p14:tracePt t="29838" x="4527550" y="3802063"/>
          <p14:tracePt t="29877" x="4530725" y="3802063"/>
          <p14:tracePt t="29894" x="4535488" y="3797300"/>
          <p14:tracePt t="29902" x="4538663" y="3794125"/>
          <p14:tracePt t="29919" x="4546600" y="3786188"/>
          <p14:tracePt t="29927" x="4562475" y="3786188"/>
          <p14:tracePt t="29933" x="4589463" y="3786188"/>
          <p14:tracePt t="29942" x="4635500" y="3786188"/>
          <p14:tracePt t="29949" x="4697413" y="3794125"/>
          <p14:tracePt t="29959" x="4778375" y="3808413"/>
          <p14:tracePt t="29966" x="4894263" y="3829050"/>
          <p14:tracePt t="29975" x="4997450" y="3843338"/>
          <p14:tracePt t="29982" x="5140325" y="3870325"/>
          <p14:tracePt t="29990" x="5260975" y="3890963"/>
          <p14:tracePt t="29997" x="5353050" y="3894138"/>
          <p14:tracePt t="30006" x="5426075" y="3910013"/>
          <p14:tracePt t="30014" x="5472113" y="3917950"/>
          <p14:tracePt t="30023" x="5492750" y="3917950"/>
          <p14:tracePt t="30030" x="5495925" y="3917950"/>
          <p14:tracePt t="30079" x="5495925" y="3913188"/>
          <p14:tracePt t="30086" x="5492750" y="3910013"/>
          <p14:tracePt t="30134" x="5499100" y="3910013"/>
          <p14:tracePt t="30142" x="5534025" y="3910013"/>
          <p14:tracePt t="30150" x="5573713" y="3917950"/>
          <p14:tracePt t="30159" x="5646738" y="3932238"/>
          <p14:tracePt t="30165" x="5719763" y="3948113"/>
          <p14:tracePt t="30174" x="5824538" y="3971925"/>
          <p14:tracePt t="30181" x="5943600" y="3986213"/>
          <p14:tracePt t="30191" x="6070600" y="4013200"/>
          <p14:tracePt t="30198" x="6191250" y="4032250"/>
          <p14:tracePt t="30207" x="6264275" y="4032250"/>
          <p14:tracePt t="30214" x="6283325" y="4032250"/>
          <p14:tracePt t="30222" x="6299200" y="4032250"/>
          <p14:tracePt t="30238" x="6302375" y="4032250"/>
          <p14:tracePt t="30255" x="6294438" y="4017963"/>
          <p14:tracePt t="30262" x="6264275" y="3983038"/>
          <p14:tracePt t="30271" x="6224588" y="3948113"/>
          <p14:tracePt t="30278" x="6143625" y="3875088"/>
          <p14:tracePt t="30286" x="6067425" y="3821113"/>
          <p14:tracePt t="30294" x="5994400" y="3778250"/>
          <p14:tracePt t="30302" x="5935663" y="3748088"/>
          <p14:tracePt t="30311" x="5919788" y="3743325"/>
          <p14:tracePt t="30318" x="5916613" y="3740150"/>
          <p14:tracePt t="30366" x="5924550" y="3740150"/>
          <p14:tracePt t="30375" x="5962650" y="3751263"/>
          <p14:tracePt t="30382" x="6000750" y="3770313"/>
          <p14:tracePt t="30390" x="6051550" y="3802063"/>
          <p14:tracePt t="30398" x="6089650" y="3821113"/>
          <p14:tracePt t="30406" x="6156325" y="3840163"/>
          <p14:tracePt t="30414" x="6202363" y="3856038"/>
          <p14:tracePt t="30423" x="6232525" y="3867150"/>
          <p14:tracePt t="30430" x="6240463" y="3870325"/>
          <p14:tracePt t="30478" x="6229350" y="3859213"/>
          <p14:tracePt t="30486" x="6191250" y="3832225"/>
          <p14:tracePt t="30495" x="6167438" y="3808413"/>
          <p14:tracePt t="30502" x="6151563" y="3797300"/>
          <p14:tracePt t="30510" x="6140450" y="3794125"/>
          <p14:tracePt t="30559" x="6148388" y="3794125"/>
          <p14:tracePt t="30565" x="6159500" y="3794125"/>
          <p14:tracePt t="30574" x="6170613" y="3794125"/>
          <p14:tracePt t="30582" x="6194425" y="3794125"/>
          <p14:tracePt t="30591" x="6213475" y="3789363"/>
          <p14:tracePt t="30598" x="6221413" y="3786188"/>
          <p14:tracePt t="30607" x="6232525" y="3786188"/>
          <p14:tracePt t="30614" x="6240463" y="3778250"/>
          <p14:tracePt t="30623" x="6245225" y="3775075"/>
          <p14:tracePt t="30629" x="6248400" y="3770313"/>
          <p14:tracePt t="30639" x="6248400" y="3767138"/>
          <p14:tracePt t="30646" x="6248400" y="3759200"/>
          <p14:tracePt t="30655" x="6248400" y="3751263"/>
          <p14:tracePt t="30662" x="6248400" y="3732213"/>
          <p14:tracePt t="30670" x="6240463" y="3716338"/>
          <p14:tracePt t="30678" x="6232525" y="3694113"/>
          <p14:tracePt t="30685" x="6224588" y="3678238"/>
          <p14:tracePt t="30695" x="6221413" y="3670300"/>
          <p14:tracePt t="30703" x="6221413" y="3654425"/>
          <p14:tracePt t="30711" x="6218238" y="3646488"/>
          <p14:tracePt t="30718" x="6218238" y="3638550"/>
          <p14:tracePt t="30727" x="6218238" y="3627438"/>
          <p14:tracePt t="30733" x="6218238" y="3619500"/>
          <p14:tracePt t="30742" x="6218238" y="3611563"/>
          <p14:tracePt t="30749" x="6218238" y="3605213"/>
          <p14:tracePt t="30759" x="6221413" y="3600450"/>
          <p14:tracePt t="30766" x="6221413" y="3589338"/>
          <p14:tracePt t="30775" x="6221413" y="3581400"/>
          <p14:tracePt t="30782" x="6221413" y="3573463"/>
          <p14:tracePt t="30790" x="6221413" y="3565525"/>
          <p14:tracePt t="30797" x="6221413" y="3557588"/>
          <p14:tracePt t="30807" x="6221413" y="3546475"/>
          <p14:tracePt t="30814" x="6210300" y="3530600"/>
          <p14:tracePt t="30823" x="6194425" y="3508375"/>
          <p14:tracePt t="30830" x="6178550" y="3492500"/>
          <p14:tracePt t="30840" x="6143625" y="3462338"/>
          <p14:tracePt t="30845" x="6105525" y="3427413"/>
          <p14:tracePt t="30853" x="6054725" y="3392488"/>
          <p14:tracePt t="30862" x="6021388" y="3365500"/>
          <p14:tracePt t="30870" x="5989638" y="3338513"/>
          <p14:tracePt t="30878" x="5951538" y="3319463"/>
          <p14:tracePt t="30886" x="5927725" y="3306763"/>
          <p14:tracePt t="30895" x="5905500" y="3295650"/>
          <p14:tracePt t="30902" x="5900738" y="3292475"/>
          <p14:tracePt t="30910" x="5892800" y="3287713"/>
          <p14:tracePt t="30950" x="5886450" y="3287713"/>
          <p14:tracePt t="30965" x="5870575" y="3287713"/>
          <p14:tracePt t="30974" x="5865813" y="3292475"/>
          <p14:tracePt t="30982" x="5851525" y="3300413"/>
          <p14:tracePt t="31004" x="5800725" y="3319463"/>
          <p14:tracePt t="31007" x="5781675" y="3327400"/>
          <p14:tracePt t="31014" x="5757863" y="3330575"/>
          <p14:tracePt t="31022" x="5738813" y="3333750"/>
          <p14:tracePt t="31029" x="5716588" y="3341688"/>
          <p14:tracePt t="31039" x="5676900" y="3354388"/>
          <p14:tracePt t="31046" x="5657850" y="3360738"/>
          <p14:tracePt t="31055" x="5638800" y="3365500"/>
          <p14:tracePt t="31062" x="5622925" y="3368675"/>
          <p14:tracePt t="31070" x="5611813" y="3373438"/>
          <p14:tracePt t="31077" x="5603875" y="3384550"/>
          <p14:tracePt t="31085" x="5592763" y="3387725"/>
          <p14:tracePt t="31094" x="5588000" y="3392488"/>
          <p14:tracePt t="31102" x="5580063" y="3395663"/>
          <p14:tracePt t="31111" x="5573713" y="3400425"/>
          <p14:tracePt t="31118" x="5565775" y="3408363"/>
          <p14:tracePt t="31127" x="5553075" y="3414713"/>
          <p14:tracePt t="31133" x="5549900" y="3419475"/>
          <p14:tracePt t="31142" x="5541963" y="3427413"/>
          <p14:tracePt t="31150" x="5530850" y="3438525"/>
          <p14:tracePt t="31159" x="5522913" y="3446463"/>
          <p14:tracePt t="31166" x="5511800" y="3457575"/>
          <p14:tracePt t="31175" x="5503863" y="3465513"/>
          <p14:tracePt t="31182" x="5492750" y="3476625"/>
          <p14:tracePt t="31190" x="5476875" y="3484563"/>
          <p14:tracePt t="31197" x="5461000" y="3497263"/>
          <p14:tracePt t="31207" x="5457825" y="3500438"/>
          <p14:tracePt t="31214" x="5445125" y="3511550"/>
          <p14:tracePt t="31224" x="5434013" y="3524250"/>
          <p14:tracePt t="31230" x="5430838" y="3524250"/>
          <p14:tracePt t="31240" x="5426075" y="3530600"/>
          <p14:tracePt t="31246" x="5422900" y="3543300"/>
          <p14:tracePt t="31254" x="5418138" y="3551238"/>
          <p14:tracePt t="31263" x="5418138" y="3565525"/>
          <p14:tracePt t="31270" x="5418138" y="3578225"/>
          <p14:tracePt t="31278" x="5418138" y="3592513"/>
          <p14:tracePt t="31287" x="5426075" y="3616325"/>
          <p14:tracePt t="31295" x="5437188" y="3638550"/>
          <p14:tracePt t="31302" x="5453063" y="3654425"/>
          <p14:tracePt t="31310" x="5476875" y="3678238"/>
          <p14:tracePt t="31317" x="5499100" y="3700463"/>
          <p14:tracePt t="31327" x="5534025" y="3727450"/>
          <p14:tracePt t="31334" x="5565775" y="3754438"/>
          <p14:tracePt t="31343" x="5580063" y="3762375"/>
          <p14:tracePt t="31351" x="5595938" y="3775075"/>
          <p14:tracePt t="31359" x="5600700" y="3775075"/>
          <p14:tracePt t="31365" x="5603875" y="3778250"/>
          <p14:tracePt t="31407" x="5603875" y="3781425"/>
          <p14:tracePt t="31420" x="5607050" y="3789363"/>
          <p14:tracePt t="31430" x="5611813" y="3794125"/>
          <p14:tracePt t="31439" x="5619750" y="3802063"/>
          <p14:tracePt t="31447" x="5634038" y="3813175"/>
          <p14:tracePt t="31454" x="5657850" y="3824288"/>
          <p14:tracePt t="31462" x="5695950" y="3851275"/>
          <p14:tracePt t="31470" x="5746750" y="3878263"/>
          <p14:tracePt t="31478" x="5784850" y="3897313"/>
          <p14:tracePt t="31486" x="5843588" y="3921125"/>
          <p14:tracePt t="31495" x="5892800" y="3940175"/>
          <p14:tracePt t="31502" x="5946775" y="3963988"/>
          <p14:tracePt t="31511" x="5986463" y="3975100"/>
          <p14:tracePt t="31518" x="6035675" y="3986213"/>
          <p14:tracePt t="31527" x="6054725" y="3986213"/>
          <p14:tracePt t="31533" x="6062663" y="3986213"/>
          <p14:tracePt t="31542" x="6067425" y="3986213"/>
          <p14:tracePt t="31597" x="6070600" y="3986213"/>
          <p14:tracePt t="31630" x="6078538" y="3986213"/>
          <p14:tracePt t="31639" x="6089650" y="3986213"/>
          <p14:tracePt t="31646" x="6110288" y="3986213"/>
          <p14:tracePt t="31654" x="6137275" y="3986213"/>
          <p14:tracePt t="31663" x="6159500" y="3983038"/>
          <p14:tracePt t="31671" x="6186488" y="3983038"/>
          <p14:tracePt t="31679" x="6202363" y="3975100"/>
          <p14:tracePt t="31687" x="6237288" y="3971925"/>
          <p14:tracePt t="31695" x="6256338" y="3967163"/>
          <p14:tracePt t="31702" x="6267450" y="3956050"/>
          <p14:tracePt t="31710" x="6275388" y="3956050"/>
          <p14:tracePt t="31718" x="6278563" y="3948113"/>
          <p14:tracePt t="31727" x="6286500" y="3944938"/>
          <p14:tracePt t="31734" x="6286500" y="3940175"/>
          <p14:tracePt t="31743" x="6291263" y="3929063"/>
          <p14:tracePt t="31751" x="6299200" y="3921125"/>
          <p14:tracePt t="31759" x="6299200" y="3917950"/>
          <p14:tracePt t="31766" x="6302375" y="3910013"/>
          <p14:tracePt t="31775" x="6305550" y="3897313"/>
          <p14:tracePt t="31782" x="6310313" y="3890963"/>
          <p14:tracePt t="31791" x="6321425" y="3878263"/>
          <p14:tracePt t="31798" x="6326188" y="3875088"/>
          <p14:tracePt t="31807" x="6334125" y="3870325"/>
          <p14:tracePt t="31814" x="6340475" y="3862388"/>
          <p14:tracePt t="31821" x="6345238" y="3859213"/>
          <p14:tracePt t="31830" x="6361113" y="3856038"/>
          <p14:tracePt t="31838" x="6367463" y="3843338"/>
          <p14:tracePt t="31847" x="6380163" y="3840163"/>
          <p14:tracePt t="31854" x="6383338" y="3835400"/>
          <p14:tracePt t="31863" x="6388100" y="3832225"/>
          <p14:tracePt t="31871" x="6391275" y="3829050"/>
          <p14:tracePt t="31878" x="6394450" y="3824288"/>
          <p14:tracePt t="31885" x="6394450" y="3816350"/>
          <p14:tracePt t="31895" x="6399213" y="3813175"/>
          <p14:tracePt t="31903" x="6399213" y="3808413"/>
          <p14:tracePt t="31911" x="6399213" y="3805238"/>
          <p14:tracePt t="31927" x="6399213" y="3802063"/>
          <p14:tracePt t="31942" x="6399213" y="3797300"/>
          <p14:tracePt t="32302" x="6388100" y="3797300"/>
          <p14:tracePt t="32310" x="6383338" y="3802063"/>
          <p14:tracePt t="32318" x="6380163" y="3802063"/>
          <p14:tracePt t="32327" x="6367463" y="3808413"/>
          <p14:tracePt t="32334" x="6364288" y="3813175"/>
          <p14:tracePt t="32343" x="6356350" y="3816350"/>
          <p14:tracePt t="32349" x="6345238" y="3829050"/>
          <p14:tracePt t="32359" x="6340475" y="3832225"/>
          <p14:tracePt t="32366" x="6329363" y="3840163"/>
          <p14:tracePt t="32375" x="6326188" y="3843338"/>
          <p14:tracePt t="32382" x="6318250" y="3856038"/>
          <p14:tracePt t="32391" x="6305550" y="3862388"/>
          <p14:tracePt t="32398" x="6305550" y="3867150"/>
          <p14:tracePt t="32405" x="6299200" y="3875088"/>
          <p14:tracePt t="32414" x="6294438" y="3886200"/>
          <p14:tracePt t="32422" x="6283325" y="3894138"/>
          <p14:tracePt t="32431" x="6275388" y="3905250"/>
          <p14:tracePt t="32438" x="6267450" y="3913188"/>
          <p14:tracePt t="32447" x="6264275" y="3921125"/>
          <p14:tracePt t="32455" x="6259513" y="3924300"/>
          <p14:tracePt t="32462" x="6256338" y="3937000"/>
          <p14:tracePt t="32470" x="6248400" y="3944938"/>
          <p14:tracePt t="32479" x="6248400" y="3948113"/>
          <p14:tracePt t="32486" x="6245225" y="3956050"/>
          <p14:tracePt t="32495" x="6240463" y="3959225"/>
          <p14:tracePt t="32502" x="6240463" y="3963988"/>
          <p14:tracePt t="32511" x="6232525" y="3971925"/>
          <p14:tracePt t="32518" x="6229350" y="3975100"/>
          <p14:tracePt t="32526" x="6229350" y="3986213"/>
          <p14:tracePt t="32534" x="6224588" y="3990975"/>
          <p14:tracePt t="32543" x="6221413" y="3998913"/>
          <p14:tracePt t="32550" x="6218238" y="4005263"/>
          <p14:tracePt t="32559" x="6218238" y="4010025"/>
          <p14:tracePt t="32567" x="6213475" y="4025900"/>
          <p14:tracePt t="32575" x="6210300" y="4032250"/>
          <p14:tracePt t="32583" x="6205538" y="4048125"/>
          <p14:tracePt t="32591" x="6194425" y="4064000"/>
          <p14:tracePt t="32598" x="6191250" y="4071938"/>
          <p14:tracePt t="32607" x="6191250" y="4086225"/>
          <p14:tracePt t="32614" x="6178550" y="4094163"/>
          <p14:tracePt t="32623" x="6178550" y="4106863"/>
          <p14:tracePt t="32630" x="6170613" y="4110038"/>
          <p14:tracePt t="32637" x="6167438" y="4117975"/>
          <p14:tracePt t="32647" x="6167438" y="4121150"/>
          <p14:tracePt t="32655" x="6164263" y="4129088"/>
          <p14:tracePt t="32663" x="6151563" y="4141788"/>
          <p14:tracePt t="32670" x="6148388" y="4148138"/>
          <p14:tracePt t="32679" x="6143625" y="4148138"/>
          <p14:tracePt t="32686" x="6137275" y="4156075"/>
          <p14:tracePt t="32694" x="6124575" y="4156075"/>
          <p14:tracePt t="32702" x="6105525" y="4168775"/>
          <p14:tracePt t="32711" x="6086475" y="4168775"/>
          <p14:tracePt t="32718" x="6062663" y="4168775"/>
          <p14:tracePt t="32727" x="6032500" y="4168775"/>
          <p14:tracePt t="32734" x="6008688" y="4168775"/>
          <p14:tracePt t="32743" x="5973763" y="4168775"/>
          <p14:tracePt t="32749" x="5946775" y="4168775"/>
          <p14:tracePt t="32759" x="5927725" y="4168775"/>
          <p14:tracePt t="32767" x="5908675" y="4175125"/>
          <p14:tracePt t="32775" x="5897563" y="4175125"/>
          <p14:tracePt t="32782" x="5892800" y="4179888"/>
          <p14:tracePt t="32791" x="5889625" y="4179888"/>
          <p14:tracePt t="32838" x="5886450" y="4183063"/>
          <p14:tracePt t="32847" x="5881688" y="4187825"/>
          <p14:tracePt t="32855" x="5881688" y="4191000"/>
          <p14:tracePt t="32863" x="5878513" y="4195763"/>
          <p14:tracePt t="32870" x="5873750" y="4198938"/>
          <p14:tracePt t="32879" x="5865813" y="4202113"/>
          <p14:tracePt t="32886" x="5857875" y="4210050"/>
          <p14:tracePt t="32895" x="5854700" y="4210050"/>
          <p14:tracePt t="32902" x="5843588" y="4217988"/>
          <p14:tracePt t="32911" x="5835650" y="4217988"/>
          <p14:tracePt t="32918" x="5830888" y="4229100"/>
          <p14:tracePt t="32927" x="5827713" y="4229100"/>
          <p14:tracePt t="32934" x="5819775" y="4233863"/>
          <p14:tracePt t="32943" x="5816600" y="4237038"/>
          <p14:tracePt t="32951" x="5811838" y="4237038"/>
          <p14:tracePt t="32991" x="5808663" y="4241800"/>
          <p14:tracePt t="33030" x="5800725" y="4241800"/>
          <p14:tracePt t="33342" x="5797550" y="4244975"/>
          <p14:tracePt t="33359" x="5792788" y="4244975"/>
          <p14:tracePt t="33376" x="5789613" y="4249738"/>
          <p14:tracePt t="33815" x="5784850" y="4249738"/>
          <p14:tracePt t="44488" x="5784850" y="4268788"/>
          <p14:tracePt t="44491" x="5776913" y="4352925"/>
          <p14:tracePt t="44492" x="5773738" y="4360863"/>
          <p14:tracePt t="44494" x="5773738" y="4392613"/>
          <p14:tracePt t="44495" x="5773738" y="4403725"/>
          <p14:tracePt t="44496" x="5773738" y="4425950"/>
          <p14:tracePt t="44497" x="5781675" y="4441825"/>
          <p14:tracePt t="44505" x="5789613" y="4460875"/>
          <p14:tracePt t="44512" x="5797550" y="4484688"/>
          <p14:tracePt t="44521" x="5816600" y="4522788"/>
          <p14:tracePt t="44528" x="5830888" y="4546600"/>
          <p14:tracePt t="44537" x="5846763" y="4576763"/>
          <p14:tracePt t="44544" x="5854700" y="4600575"/>
          <p14:tracePt t="44553" x="5862638" y="4619625"/>
          <p14:tracePt t="44560" x="5873750" y="4657725"/>
          <p14:tracePt t="44568" x="5881688" y="4681538"/>
          <p14:tracePt t="44576" x="5886450" y="4700588"/>
          <p14:tracePt t="44584" x="5889625" y="4719638"/>
          <p14:tracePt t="44593" x="5889625" y="4751388"/>
          <p14:tracePt t="44601" x="5897563" y="4762500"/>
          <p14:tracePt t="44609" x="5897563" y="4789488"/>
          <p14:tracePt t="44616" x="5900738" y="4805363"/>
          <p14:tracePt t="44626" x="5905500" y="4819650"/>
          <p14:tracePt t="44632" x="5908675" y="4835525"/>
          <p14:tracePt t="44641" x="5913438" y="4840288"/>
          <p14:tracePt t="44648" x="5913438" y="4843463"/>
          <p14:tracePt t="44657" x="5924550" y="4846638"/>
          <p14:tracePt t="44664" x="5932488" y="4851400"/>
          <p14:tracePt t="44673" x="5940425" y="4851400"/>
          <p14:tracePt t="44689" x="5954713" y="4851400"/>
          <p14:tracePt t="44696" x="5962650" y="4851400"/>
          <p14:tracePt t="44705" x="5986463" y="4843463"/>
          <p14:tracePt t="44712" x="5994400" y="4840288"/>
          <p14:tracePt t="44721" x="6016625" y="4824413"/>
          <p14:tracePt t="44728" x="6048375" y="4813300"/>
          <p14:tracePt t="44737" x="6078538" y="4792663"/>
          <p14:tracePt t="44744" x="6137275" y="4762500"/>
          <p14:tracePt t="44753" x="6202363" y="4727575"/>
          <p14:tracePt t="44760" x="6267450" y="4689475"/>
          <p14:tracePt t="44768" x="6353175" y="4657725"/>
          <p14:tracePt t="44776" x="6418263" y="4630738"/>
          <p14:tracePt t="44784" x="6491288" y="4600575"/>
          <p14:tracePt t="44792" x="6557963" y="4573588"/>
          <p14:tracePt t="44800" x="6669088" y="4519613"/>
          <p14:tracePt t="44809" x="6715125" y="4500563"/>
          <p14:tracePt t="44816" x="6765925" y="4479925"/>
          <p14:tracePt t="44825" x="6788150" y="4460875"/>
          <p14:tracePt t="44832" x="6796088" y="4452938"/>
          <p14:tracePt t="44841" x="6796088" y="4449763"/>
          <p14:tracePt t="44848" x="6800850" y="4446588"/>
          <p14:tracePt t="44857" x="6800850" y="4430713"/>
          <p14:tracePt t="44864" x="6796088" y="4414838"/>
          <p14:tracePt t="44873" x="6784975" y="4395788"/>
          <p14:tracePt t="44880" x="6765925" y="4371975"/>
          <p14:tracePt t="44889" x="6750050" y="4338638"/>
          <p14:tracePt t="44896" x="6715125" y="4306888"/>
          <p14:tracePt t="44905" x="6696075" y="4276725"/>
          <p14:tracePt t="44912" x="6661150" y="4233863"/>
          <p14:tracePt t="44921" x="6630988" y="4198938"/>
          <p14:tracePt t="44928" x="6604000" y="4175125"/>
          <p14:tracePt t="44937" x="6569075" y="4125913"/>
          <p14:tracePt t="44944" x="6542088" y="4094163"/>
          <p14:tracePt t="44953" x="6523038" y="4044950"/>
          <p14:tracePt t="44960" x="6496050" y="4005263"/>
          <p14:tracePt t="44970" x="6464300" y="3948113"/>
          <p14:tracePt t="44976" x="6453188" y="3902075"/>
          <p14:tracePt t="44987" x="6442075" y="3859213"/>
          <p14:tracePt t="44993" x="6418263" y="3813175"/>
          <p14:tracePt t="45000" x="6415088" y="3794125"/>
          <p14:tracePt t="45011" x="6402388" y="3762375"/>
          <p14:tracePt t="45017" x="6402388" y="3751263"/>
          <p14:tracePt t="45025" x="6399213" y="3743325"/>
          <p14:tracePt t="45032" x="6399213" y="3735388"/>
          <p14:tracePt t="45041" x="6399213" y="3727450"/>
          <p14:tracePt t="45049" x="6399213" y="3716338"/>
          <p14:tracePt t="45057" x="6399213" y="3713163"/>
          <p14:tracePt t="45065" x="6399213" y="3708400"/>
          <p14:tracePt t="45073" x="6399213" y="3705225"/>
          <p14:tracePt t="45081" x="6394450" y="3700463"/>
          <p14:tracePt t="45089" x="6391275" y="3697288"/>
          <p14:tracePt t="45096" x="6383338" y="3689350"/>
          <p14:tracePt t="45105" x="6380163" y="3686175"/>
          <p14:tracePt t="45112" x="6367463" y="3678238"/>
          <p14:tracePt t="45128" x="6361113" y="3667125"/>
          <p14:tracePt t="45137" x="6348413" y="3659188"/>
          <p14:tracePt t="45144" x="6334125" y="3654425"/>
          <p14:tracePt t="45152" x="6326188" y="3646488"/>
          <p14:tracePt t="45160" x="6310313" y="3643313"/>
          <p14:tracePt t="45169" x="6291263" y="3638550"/>
          <p14:tracePt t="45177" x="6267450" y="3632200"/>
          <p14:tracePt t="45185" x="6248400" y="3627438"/>
          <p14:tracePt t="45193" x="6221413" y="3627438"/>
          <p14:tracePt t="45201" x="6183313" y="3619500"/>
          <p14:tracePt t="45209" x="6151563" y="3616325"/>
          <p14:tracePt t="45217" x="6113463" y="3608388"/>
          <p14:tracePt t="45225" x="6078538" y="3605213"/>
          <p14:tracePt t="45232" x="6027738" y="3597275"/>
          <p14:tracePt t="45241" x="5989638" y="3584575"/>
          <p14:tracePt t="45249" x="5943600" y="3578225"/>
          <p14:tracePt t="45258" x="5913438" y="3565525"/>
          <p14:tracePt t="45264" x="5886450" y="3551238"/>
          <p14:tracePt t="45273" x="5843588" y="3530600"/>
          <p14:tracePt t="45281" x="5827713" y="3527425"/>
          <p14:tracePt t="45289" x="5800725" y="3516313"/>
          <p14:tracePt t="45297" x="5784850" y="3511550"/>
          <p14:tracePt t="45305" x="5770563" y="3508375"/>
          <p14:tracePt t="45312" x="5749925" y="3500438"/>
          <p14:tracePt t="45322" x="5743575" y="3500438"/>
          <p14:tracePt t="45329" x="5730875" y="3497263"/>
          <p14:tracePt t="45338" x="5722938" y="3497263"/>
          <p14:tracePt t="45344" x="5716588" y="3497263"/>
          <p14:tracePt t="45353" x="5700713" y="3497263"/>
          <p14:tracePt t="45361" x="5673725" y="3497263"/>
          <p14:tracePt t="45369" x="5634038" y="3500438"/>
          <p14:tracePt t="45377" x="5580063" y="3503613"/>
          <p14:tracePt t="45385" x="5522913" y="3519488"/>
          <p14:tracePt t="45393" x="5468938" y="3527425"/>
          <p14:tracePt t="45401" x="5414963" y="3538538"/>
          <p14:tracePt t="45409" x="5341938" y="3554413"/>
          <p14:tracePt t="45416" x="5275263" y="3570288"/>
          <p14:tracePt t="45425" x="5194300" y="3584575"/>
          <p14:tracePt t="45432" x="5129213" y="3600450"/>
          <p14:tracePt t="45441" x="5083175" y="3605213"/>
          <p14:tracePt t="45449" x="5045075" y="3619500"/>
          <p14:tracePt t="45458" x="4997450" y="3624263"/>
          <p14:tracePt t="45465" x="4967288" y="3632200"/>
          <p14:tracePt t="45473" x="4940300" y="3635375"/>
          <p14:tracePt t="45481" x="4924425" y="3635375"/>
          <p14:tracePt t="45489" x="4916488" y="3635375"/>
          <p14:tracePt t="45497" x="4913313" y="3635375"/>
          <p14:tracePt t="45505" x="4908550" y="3635375"/>
          <p14:tracePt t="45512" x="4905375" y="3635375"/>
          <p14:tracePt t="45538" x="4902200" y="3627438"/>
          <p14:tracePt t="45544" x="4897438" y="3624263"/>
          <p14:tracePt t="45552" x="4897438" y="3619500"/>
          <p14:tracePt t="45561" x="4894263" y="3616325"/>
          <p14:tracePt t="45568" x="4881563" y="3608388"/>
          <p14:tracePt t="45577" x="4875213" y="3597275"/>
          <p14:tracePt t="45584" x="4859338" y="3589338"/>
          <p14:tracePt t="45593" x="4843463" y="3584575"/>
          <p14:tracePt t="45600" x="4816475" y="3573463"/>
          <p14:tracePt t="45609" x="4792663" y="3562350"/>
          <p14:tracePt t="45616" x="4762500" y="3554413"/>
          <p14:tracePt t="45625" x="4735513" y="3551238"/>
          <p14:tracePt t="45633" x="4697413" y="3543300"/>
          <p14:tracePt t="45641" x="4657725" y="3535363"/>
          <p14:tracePt t="45648" x="4619625" y="3530600"/>
          <p14:tracePt t="45658" x="4573588" y="3524250"/>
          <p14:tracePt t="45665" x="4535488" y="3516313"/>
          <p14:tracePt t="45674" x="4514850" y="3516313"/>
          <p14:tracePt t="45680" x="4508500" y="3516313"/>
          <p14:tracePt t="45689" x="4492625" y="3516313"/>
          <p14:tracePt t="45697" x="4484688" y="3516313"/>
          <p14:tracePt t="45713" x="4476750" y="3511550"/>
          <p14:tracePt t="45753" x="4476750" y="3508375"/>
          <p14:tracePt t="45761" x="4473575" y="3503613"/>
          <p14:tracePt t="45769" x="4473575" y="3500438"/>
          <p14:tracePt t="45777" x="4473575" y="3497263"/>
          <p14:tracePt t="45793" x="4460875" y="3489325"/>
          <p14:tracePt t="45809" x="4454525" y="3484563"/>
          <p14:tracePt t="45816" x="4449763" y="3481388"/>
          <p14:tracePt t="45826" x="4446588" y="3481388"/>
          <p14:tracePt t="45833" x="4438650" y="3476625"/>
          <p14:tracePt t="45848" x="4430713" y="3476625"/>
          <p14:tracePt t="45857" x="4419600" y="3476625"/>
          <p14:tracePt t="45864" x="4414838" y="3476625"/>
          <p14:tracePt t="45874" x="4406900" y="3476625"/>
          <p14:tracePt t="45881" x="4387850" y="3476625"/>
          <p14:tracePt t="45889" x="4371975" y="3476625"/>
          <p14:tracePt t="45896" x="4344988" y="3476625"/>
          <p14:tracePt t="45905" x="4325938" y="3476625"/>
          <p14:tracePt t="45913" x="4291013" y="3476625"/>
          <p14:tracePt t="45921" x="4257675" y="3476625"/>
          <p14:tracePt t="45930" x="4210050" y="3473450"/>
          <p14:tracePt t="45939" x="4152900" y="3462338"/>
          <p14:tracePt t="45945" x="4121150" y="3454400"/>
          <p14:tracePt t="45953" x="4083050" y="3443288"/>
          <p14:tracePt t="45961" x="4052888" y="3430588"/>
          <p14:tracePt t="45969" x="4021138" y="3414713"/>
          <p14:tracePt t="45977" x="4002088" y="3411538"/>
          <p14:tracePt t="45984" x="3994150" y="3408363"/>
          <p14:tracePt t="46005" x="3979863" y="3400425"/>
          <p14:tracePt t="46009" x="3975100" y="3400425"/>
          <p14:tracePt t="46064" x="3971925" y="3400425"/>
          <p14:tracePt t="46073" x="3963988" y="3400425"/>
          <p14:tracePt t="46080" x="3944938" y="3400425"/>
          <p14:tracePt t="46089" x="3929063" y="3400425"/>
          <p14:tracePt t="46096" x="3894138" y="3400425"/>
          <p14:tracePt t="46105" x="3867150" y="3400425"/>
          <p14:tracePt t="46113" x="3821113" y="3400425"/>
          <p14:tracePt t="46120" x="3778250" y="3400425"/>
          <p14:tracePt t="46128" x="3724275" y="3400425"/>
          <p14:tracePt t="46136" x="3678238" y="3400425"/>
          <p14:tracePt t="46144" x="3659188" y="3400425"/>
          <p14:tracePt t="46152" x="3635375" y="3400425"/>
          <p14:tracePt t="46161" x="3616325" y="3400425"/>
          <p14:tracePt t="46169" x="3613150" y="3400425"/>
          <p14:tracePt t="46177" x="3608388" y="3400425"/>
          <p14:tracePt t="46232" x="3605213" y="3400425"/>
          <p14:tracePt t="46256" x="3600450" y="3400425"/>
          <p14:tracePt t="46264" x="3597275" y="3403600"/>
          <p14:tracePt t="46274" x="3592513" y="3411538"/>
          <p14:tracePt t="46281" x="3586163" y="3419475"/>
          <p14:tracePt t="46289" x="3578225" y="3430588"/>
          <p14:tracePt t="46296" x="3573463" y="3438525"/>
          <p14:tracePt t="46305" x="3565525" y="3449638"/>
          <p14:tracePt t="46312" x="3554413" y="3457575"/>
          <p14:tracePt t="46320" x="3538538" y="3470275"/>
          <p14:tracePt t="46329" x="3532188" y="3484563"/>
          <p14:tracePt t="46339" x="3519488" y="3492500"/>
          <p14:tracePt t="46345" x="3511550" y="3503613"/>
          <p14:tracePt t="46352" x="3500438" y="3519488"/>
          <p14:tracePt t="46361" x="3489325" y="3535363"/>
          <p14:tracePt t="46368" x="3481388" y="3546475"/>
          <p14:tracePt t="46377" x="3462338" y="3570288"/>
          <p14:tracePt t="46385" x="3454400" y="3581400"/>
          <p14:tracePt t="46394" x="3435350" y="3608388"/>
          <p14:tracePt t="46400" x="3411538" y="3643313"/>
          <p14:tracePt t="46409" x="3384550" y="3667125"/>
          <p14:tracePt t="46416" x="3368675" y="3689350"/>
          <p14:tracePt t="46425" x="3357563" y="3705225"/>
          <p14:tracePt t="46432" x="3349625" y="3721100"/>
          <p14:tracePt t="46441" x="3341688" y="3727450"/>
          <p14:tracePt t="46449" x="3335338" y="3743325"/>
          <p14:tracePt t="46458" x="3330575" y="3754438"/>
          <p14:tracePt t="46464" x="3322638" y="3767138"/>
          <p14:tracePt t="46473" x="3319463" y="3778250"/>
          <p14:tracePt t="46480" x="3319463" y="3786188"/>
          <p14:tracePt t="46489" x="3319463" y="3802063"/>
          <p14:tracePt t="46497" x="3319463" y="3821113"/>
          <p14:tracePt t="46506" x="3341688" y="3862388"/>
          <p14:tracePt t="46513" x="3362325" y="3894138"/>
          <p14:tracePt t="46520" x="3392488" y="3932238"/>
          <p14:tracePt t="46529" x="3427413" y="3975100"/>
          <p14:tracePt t="46536" x="3470275" y="4017963"/>
          <p14:tracePt t="46545" x="3527425" y="4059238"/>
          <p14:tracePt t="46553" x="3578225" y="4098925"/>
          <p14:tracePt t="46561" x="3635375" y="4133850"/>
          <p14:tracePt t="46569" x="3694113" y="4160838"/>
          <p14:tracePt t="46577" x="3770313" y="4198938"/>
          <p14:tracePt t="46584" x="3816350" y="4214813"/>
          <p14:tracePt t="46593" x="3875088" y="4233863"/>
          <p14:tracePt t="46601" x="3905250" y="4244975"/>
          <p14:tracePt t="46609" x="3944938" y="4260850"/>
          <p14:tracePt t="46616" x="3963988" y="4264025"/>
          <p14:tracePt t="46626" x="3994150" y="4271963"/>
          <p14:tracePt t="46632" x="4006850" y="4271963"/>
          <p14:tracePt t="46641" x="4029075" y="4276725"/>
          <p14:tracePt t="46648" x="4056063" y="4279900"/>
          <p14:tracePt t="46657" x="4087813" y="4279900"/>
          <p14:tracePt t="46665" x="4114800" y="4287838"/>
          <p14:tracePt t="46674" x="4168775" y="4287838"/>
          <p14:tracePt t="46681" x="4230688" y="4287838"/>
          <p14:tracePt t="46690" x="4303713" y="4295775"/>
          <p14:tracePt t="46696" x="4368800" y="4295775"/>
          <p14:tracePt t="46705" x="4457700" y="4295775"/>
          <p14:tracePt t="46712" x="4527550" y="4295775"/>
          <p14:tracePt t="46720" x="4627563" y="4295775"/>
          <p14:tracePt t="46729" x="4716463" y="4295775"/>
          <p14:tracePt t="46737" x="4840288" y="4291013"/>
          <p14:tracePt t="46745" x="4929188" y="4291013"/>
          <p14:tracePt t="46752" x="5021263" y="4283075"/>
          <p14:tracePt t="46761" x="5091113" y="4283075"/>
          <p14:tracePt t="46768" x="5164138" y="4276725"/>
          <p14:tracePt t="46777" x="5253038" y="4268788"/>
          <p14:tracePt t="46785" x="5326063" y="4252913"/>
          <p14:tracePt t="46794" x="5445125" y="4229100"/>
          <p14:tracePt t="46800" x="5534025" y="4206875"/>
          <p14:tracePt t="46809" x="5607050" y="4191000"/>
          <p14:tracePt t="46816" x="5738813" y="4164013"/>
          <p14:tracePt t="46825" x="5886450" y="4125913"/>
          <p14:tracePt t="46832" x="6040438" y="4106863"/>
          <p14:tracePt t="46842" x="6218238" y="4075113"/>
          <p14:tracePt t="46849" x="6434138" y="4029075"/>
          <p14:tracePt t="46858" x="6572250" y="4010025"/>
          <p14:tracePt t="46864" x="6734175" y="3983038"/>
          <p14:tracePt t="46873" x="6911975" y="3948113"/>
          <p14:tracePt t="46880" x="7073900" y="3910013"/>
          <p14:tracePt t="46890" x="7189788" y="3862388"/>
          <p14:tracePt t="46897" x="7289800" y="3821113"/>
          <p14:tracePt t="46907" x="7364413" y="3794125"/>
          <p14:tracePt t="46913" x="7413625" y="3762375"/>
          <p14:tracePt t="46920" x="7437438" y="3740150"/>
          <p14:tracePt t="46929" x="7459663" y="3724275"/>
          <p14:tracePt t="46937" x="7472363" y="3708400"/>
          <p14:tracePt t="46945" x="7475538" y="3697288"/>
          <p14:tracePt t="46953" x="7486650" y="3678238"/>
          <p14:tracePt t="46962" x="7502525" y="3662363"/>
          <p14:tracePt t="46969" x="7502525" y="3638550"/>
          <p14:tracePt t="46977" x="7513638" y="3624263"/>
          <p14:tracePt t="46984" x="7518400" y="3597275"/>
          <p14:tracePt t="46993" x="7521575" y="3578225"/>
          <p14:tracePt t="47000" x="7534275" y="3562350"/>
          <p14:tracePt t="47010" x="7537450" y="3543300"/>
          <p14:tracePt t="47017" x="7545388" y="3519488"/>
          <p14:tracePt t="47026" x="7545388" y="3500438"/>
          <p14:tracePt t="47032" x="7545388" y="3481388"/>
          <p14:tracePt t="47041" x="7545388" y="3465513"/>
          <p14:tracePt t="47048" x="7540625" y="3449638"/>
          <p14:tracePt t="47057" x="7534275" y="3435350"/>
          <p14:tracePt t="47064" x="7521575" y="3427413"/>
          <p14:tracePt t="47073" x="7507288" y="3403600"/>
          <p14:tracePt t="47081" x="7483475" y="3392488"/>
          <p14:tracePt t="47090" x="7453313" y="3381375"/>
          <p14:tracePt t="47096" x="7429500" y="3368675"/>
          <p14:tracePt t="47104" x="7391400" y="3357563"/>
          <p14:tracePt t="47112" x="7356475" y="3349625"/>
          <p14:tracePt t="47120" x="7324725" y="3346450"/>
          <p14:tracePt t="47129" x="7278688" y="3338513"/>
          <p14:tracePt t="47137" x="7240588" y="3330575"/>
          <p14:tracePt t="47145" x="7213600" y="3327400"/>
          <p14:tracePt t="47155" x="7181850" y="3311525"/>
          <p14:tracePt t="47161" x="7143750" y="3306763"/>
          <p14:tracePt t="47168" x="7113588" y="3295650"/>
          <p14:tracePt t="47177" x="7054850" y="3279775"/>
          <p14:tracePt t="47185" x="7008813" y="3273425"/>
          <p14:tracePt t="47194" x="6919913" y="3249613"/>
          <p14:tracePt t="47201" x="6835775" y="3230563"/>
          <p14:tracePt t="47209" x="6761163" y="3214688"/>
          <p14:tracePt t="47216" x="6672263" y="3198813"/>
          <p14:tracePt t="47225" x="6580188" y="3176588"/>
          <p14:tracePt t="47232" x="6507163" y="3160713"/>
          <p14:tracePt t="47242" x="6391275" y="3136900"/>
          <p14:tracePt t="47249" x="6286500" y="3122613"/>
          <p14:tracePt t="47258" x="6197600" y="3106738"/>
          <p14:tracePt t="47264" x="6124575" y="3098800"/>
          <p14:tracePt t="47274" x="6070600" y="3090863"/>
          <p14:tracePt t="47280" x="6032500" y="3090863"/>
          <p14:tracePt t="47290" x="5997575" y="3090863"/>
          <p14:tracePt t="47298" x="5959475" y="3095625"/>
          <p14:tracePt t="47306" x="5919788" y="3098800"/>
          <p14:tracePt t="47313" x="5900738" y="3106738"/>
          <p14:tracePt t="47320" x="5873750" y="3106738"/>
          <p14:tracePt t="47329" x="5843588" y="3109913"/>
          <p14:tracePt t="47338" x="5811838" y="3117850"/>
          <p14:tracePt t="47345" x="5784850" y="3122613"/>
          <p14:tracePt t="47354" x="5762625" y="3130550"/>
          <p14:tracePt t="47362" x="5743575" y="3133725"/>
          <p14:tracePt t="47369" x="5719763" y="3136900"/>
          <p14:tracePt t="47377" x="5700713" y="3144838"/>
          <p14:tracePt t="47385" x="5681663" y="3149600"/>
          <p14:tracePt t="47393" x="5665788" y="3160713"/>
          <p14:tracePt t="47401" x="5649913" y="3163888"/>
          <p14:tracePt t="47410" x="5646738" y="3168650"/>
          <p14:tracePt t="47418" x="5634038" y="3171825"/>
          <p14:tracePt t="47426" x="5627688" y="3179763"/>
          <p14:tracePt t="47433" x="5622925" y="3179763"/>
          <p14:tracePt t="47441" x="5614988" y="3184525"/>
          <p14:tracePt t="47449" x="5611813" y="3187700"/>
          <p14:tracePt t="47457" x="5603875" y="3195638"/>
          <p14:tracePt t="47464" x="5600700" y="3198813"/>
          <p14:tracePt t="47474" x="5588000" y="3203575"/>
          <p14:tracePt t="47481" x="5573713" y="3206750"/>
          <p14:tracePt t="47489" x="5561013" y="3211513"/>
          <p14:tracePt t="47496" x="5546725" y="3214688"/>
          <p14:tracePt t="47504" x="5538788" y="3214688"/>
          <p14:tracePt t="47513" x="5530850" y="3222625"/>
          <p14:tracePt t="47521" x="5522913" y="3222625"/>
          <p14:tracePt t="47530" x="5511800" y="3222625"/>
          <p14:tracePt t="47538" x="5503863" y="3222625"/>
          <p14:tracePt t="47545" x="5487988" y="3222625"/>
          <p14:tracePt t="47553" x="5476875" y="3222625"/>
          <p14:tracePt t="47561" x="5461000" y="3222625"/>
          <p14:tracePt t="47568" x="5434013" y="3222625"/>
          <p14:tracePt t="47577" x="5395913" y="3222625"/>
          <p14:tracePt t="47585" x="5368925" y="3222625"/>
          <p14:tracePt t="47594" x="5307013" y="3219450"/>
          <p14:tracePt t="47602" x="5275263" y="3211513"/>
          <p14:tracePt t="47609" x="5229225" y="3211513"/>
          <p14:tracePt t="47616" x="5202238" y="3206750"/>
          <p14:tracePt t="47625" x="5156200" y="3198813"/>
          <p14:tracePt t="47633" x="5118100" y="3198813"/>
          <p14:tracePt t="47642" x="5099050" y="3198813"/>
          <p14:tracePt t="47650" x="5078413" y="3195638"/>
          <p14:tracePt t="47658" x="5048250" y="3195638"/>
          <p14:tracePt t="47664" x="5021263" y="3187700"/>
          <p14:tracePt t="47673" x="4970463" y="3176588"/>
          <p14:tracePt t="47680" x="4924425" y="3160713"/>
          <p14:tracePt t="47688" x="4867275" y="3133725"/>
          <p14:tracePt t="47697" x="4813300" y="3109913"/>
          <p14:tracePt t="47705" x="4716463" y="3079750"/>
          <p14:tracePt t="47713" x="4635500" y="3049588"/>
          <p14:tracePt t="47720" x="4541838" y="3017838"/>
          <p14:tracePt t="47729" x="4457700" y="2987675"/>
          <p14:tracePt t="47737" x="4384675" y="2960688"/>
          <p14:tracePt t="47745" x="4325938" y="2936875"/>
          <p14:tracePt t="47754" x="4287838" y="2917825"/>
          <p14:tracePt t="47762" x="4244975" y="2898775"/>
          <p14:tracePt t="47770" x="4214813" y="2871788"/>
          <p14:tracePt t="47777" x="4191000" y="2855913"/>
          <p14:tracePt t="47784" x="4168775" y="2836863"/>
          <p14:tracePt t="47793" x="4125913" y="2809875"/>
          <p14:tracePt t="47800" x="4094163" y="2782888"/>
          <p14:tracePt t="47810" x="4064000" y="2759075"/>
          <p14:tracePt t="47817" x="3994150" y="2720975"/>
          <p14:tracePt t="47826" x="3948113" y="2693988"/>
          <p14:tracePt t="47833" x="3890963" y="2655888"/>
          <p14:tracePt t="47841" x="3832225" y="2628900"/>
          <p14:tracePt t="47848" x="3756025" y="2589213"/>
          <p14:tracePt t="47857" x="3689350" y="2554288"/>
          <p14:tracePt t="47865" x="3624263" y="2508250"/>
          <p14:tracePt t="47874" x="3546475" y="2470150"/>
          <p14:tracePt t="47881" x="3481388" y="2435225"/>
          <p14:tracePt t="47890" x="3443288" y="2408238"/>
          <p14:tracePt t="47896" x="3392488" y="2378075"/>
          <p14:tracePt t="47904" x="3341688" y="2343150"/>
          <p14:tracePt t="47913" x="3319463" y="2327275"/>
          <p14:tracePt t="47921" x="3276600" y="2292350"/>
          <p14:tracePt t="47930" x="3260725" y="2281238"/>
          <p14:tracePt t="47938" x="3238500" y="2257425"/>
          <p14:tracePt t="47945" x="3214688" y="2241550"/>
          <p14:tracePt t="47952" x="3206750" y="2230438"/>
          <p14:tracePt t="47961" x="3184525" y="2203450"/>
          <p14:tracePt t="47968" x="3168650" y="2192338"/>
          <p14:tracePt t="47989" x="3111500" y="2130425"/>
          <p14:tracePt t="47994" x="3060700" y="2087563"/>
          <p14:tracePt t="48002" x="3009900" y="2041525"/>
          <p14:tracePt t="48009" x="2952750" y="1990725"/>
          <p14:tracePt t="48016" x="2882900" y="1936750"/>
          <p14:tracePt t="48025" x="2805113" y="1874838"/>
          <p14:tracePt t="48033" x="2740025" y="1833563"/>
          <p14:tracePt t="48042" x="2635250" y="1755775"/>
          <p14:tracePt t="48050" x="2559050" y="1701800"/>
          <p14:tracePt t="48058" x="2481263" y="1639888"/>
          <p14:tracePt t="48064" x="2424113" y="1585913"/>
          <p14:tracePt t="48073" x="2373313" y="1543050"/>
          <p14:tracePt t="48080" x="2319338" y="1477963"/>
          <p14:tracePt t="48091" x="2270125" y="1423988"/>
          <p14:tracePt t="48097" x="2227263" y="1366838"/>
          <p14:tracePt t="48105" x="2181225" y="1316038"/>
          <p14:tracePt t="48114" x="2141538" y="1273175"/>
          <p14:tracePt t="48120" x="2095500" y="1223963"/>
          <p14:tracePt t="48129" x="2057400" y="1181100"/>
          <p14:tracePt t="48136" x="2003425" y="1122363"/>
          <p14:tracePt t="48145" x="1944688" y="1073150"/>
          <p14:tracePt t="48153" x="1903413" y="1030288"/>
          <p14:tracePt t="48162" x="1822450" y="957263"/>
          <p14:tracePt t="48170" x="1771650" y="914400"/>
          <p14:tracePt t="48177" x="1712913" y="857250"/>
          <p14:tracePt t="48184" x="1655763" y="811213"/>
          <p14:tracePt t="48193" x="1593850" y="768350"/>
          <p14:tracePt t="48201" x="1543050" y="725488"/>
          <p14:tracePt t="48210" x="1485900" y="679450"/>
          <p14:tracePt t="48217" x="1447800" y="644525"/>
          <p14:tracePt t="48226" x="1385888" y="601663"/>
          <p14:tracePt t="48232" x="1335088" y="566738"/>
          <p14:tracePt t="48241" x="1289050" y="531813"/>
          <p14:tracePt t="48248" x="1246188" y="509588"/>
          <p14:tracePt t="48257" x="1200150" y="482600"/>
          <p14:tracePt t="48265" x="1165225" y="463550"/>
          <p14:tracePt t="48275" x="1135063" y="444500"/>
          <p14:tracePt t="48281" x="1103313" y="428625"/>
          <p14:tracePt t="48290" x="1081088" y="417513"/>
          <p14:tracePt t="48296" x="1049338" y="396875"/>
          <p14:tracePt t="48305" x="1035050" y="390525"/>
          <p14:tracePt t="48313" x="1027113" y="390525"/>
          <p14:tracePt t="48322" x="1003300" y="382588"/>
          <p14:tracePt t="48330" x="995363" y="382588"/>
          <p14:tracePt t="48337" x="981075" y="369888"/>
          <p14:tracePt t="48346" x="968375" y="369888"/>
          <p14:tracePt t="48352" x="946150" y="358775"/>
          <p14:tracePt t="48361" x="938213" y="358775"/>
          <p14:tracePt t="48368" x="922338" y="350838"/>
          <p14:tracePt t="48378" x="898525" y="339725"/>
          <p14:tracePt t="48385" x="868363" y="328613"/>
          <p14:tracePt t="48394" x="838200" y="312738"/>
          <p14:tracePt t="48401" x="817563" y="304800"/>
          <p14:tracePt t="48409" x="787400" y="288925"/>
          <p14:tracePt t="48416" x="757238" y="277813"/>
          <p14:tracePt t="48425" x="725488" y="258763"/>
          <p14:tracePt t="48434" x="701675" y="247650"/>
          <p14:tracePt t="48442" x="668338" y="223838"/>
          <p14:tracePt t="48450" x="647700" y="212725"/>
          <p14:tracePt t="48458" x="625475" y="193675"/>
          <p14:tracePt t="48464" x="590550" y="169863"/>
          <p14:tracePt t="48472" x="566738" y="150813"/>
          <p14:tracePt t="48480" x="544513" y="131763"/>
          <p14:tracePt t="48488" x="528638" y="115888"/>
          <p14:tracePt t="48498" x="498475" y="92075"/>
          <p14:tracePt t="48506" x="471488" y="73025"/>
          <p14:tracePt t="48514" x="458788" y="65088"/>
          <p14:tracePt t="48522" x="428625" y="38100"/>
          <p14:tracePt t="48529" x="412750" y="30163"/>
          <p14:tracePt t="48536" x="390525" y="793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5BCB3-43A9-4F09-BD51-D97522C46E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BBE49-ABA2-44C3-930E-62C7E6E026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78833" y="1321852"/>
            <a:ext cx="9753600" cy="48088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NJ Checklist is completed as part of the interview as well as during the preparation of the Federal tax return</a:t>
            </a:r>
          </a:p>
          <a:p>
            <a:r>
              <a:rPr lang="en-US" dirty="0"/>
              <a:t>After the Federal return is completed we use the NJ Checklist to enter the correct information into the NJ section of TaxSlayer</a:t>
            </a:r>
          </a:p>
          <a:p>
            <a:r>
              <a:rPr lang="en-US" dirty="0"/>
              <a:t>Helps to keep track of NJ information</a:t>
            </a:r>
          </a:p>
          <a:p>
            <a:r>
              <a:rPr lang="en-US" dirty="0"/>
              <a:t>Helps with Quality Review</a:t>
            </a:r>
          </a:p>
          <a:p>
            <a:r>
              <a:rPr lang="en-US" dirty="0"/>
              <a:t>Results in a better quality NJ tax return</a:t>
            </a:r>
          </a:p>
          <a:p>
            <a:r>
              <a:rPr lang="en-US" dirty="0"/>
              <a:t>A NJ Checklist should be prepared for each NJ tax return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FB14DC-E55C-4D4E-98DD-FCF31773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50CB6-2625-42B0-94D9-98903DB1A5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7" name="Media15">
            <a:hlinkClick r:id="" action="ppaction://media"/>
            <a:extLst>
              <a:ext uri="{FF2B5EF4-FFF2-40B4-BE49-F238E27FC236}">
                <a16:creationId xmlns:a16="http://schemas.microsoft.com/office/drawing/2014/main" id="{7DA8A9D9-E05C-466E-8BFB-C374ABDEF3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9719" y="4557929"/>
            <a:ext cx="489109" cy="48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6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82"/>
    </mc:Choice>
    <mc:Fallback xmlns="">
      <p:transition spd="slow" advTm="49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41FC1-B6F4-45B3-8A0B-6A3AA3269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CBB68E-3977-45BC-A03E-E2A7385FA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7" name="Picture 6" descr="Several hands raised and ready to answer a question">
            <a:extLst>
              <a:ext uri="{FF2B5EF4-FFF2-40B4-BE49-F238E27FC236}">
                <a16:creationId xmlns:a16="http://schemas.microsoft.com/office/drawing/2014/main" id="{876F054C-7D6B-4F0E-91EB-9576B1E9E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923" y="2379260"/>
            <a:ext cx="4932513" cy="282244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170424-C2E6-4396-869A-6DF0BB7C1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6" name="Media16">
            <a:hlinkClick r:id="" action="ppaction://media"/>
            <a:extLst>
              <a:ext uri="{FF2B5EF4-FFF2-40B4-BE49-F238E27FC236}">
                <a16:creationId xmlns:a16="http://schemas.microsoft.com/office/drawing/2014/main" id="{26C02DF9-E639-4AA0-9FA7-B97660086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4650" y="4985077"/>
            <a:ext cx="469681" cy="46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1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91"/>
    </mc:Choice>
    <mc:Fallback xmlns="">
      <p:transition spd="slow" advTm="17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CC8BA1-5B16-451F-B7E5-12786147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8E177-07DA-4A94-8342-4503E49ED7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9849126" cy="4460093"/>
          </a:xfrm>
        </p:spPr>
        <p:txBody>
          <a:bodyPr/>
          <a:lstStyle/>
          <a:p>
            <a:r>
              <a:rPr lang="en-US" dirty="0"/>
              <a:t>To capture information from the taxpayer in the interview that is unique to preparing the NJ return</a:t>
            </a:r>
          </a:p>
          <a:p>
            <a:r>
              <a:rPr lang="en-US" dirty="0"/>
              <a:t>To have a place to annotate information that is modified or not carried forward from the federal return</a:t>
            </a:r>
          </a:p>
          <a:p>
            <a:r>
              <a:rPr lang="en-US" dirty="0"/>
              <a:t>To help the preparer enter the above information in the correct location in TaxSlayer</a:t>
            </a:r>
          </a:p>
          <a:p>
            <a:r>
              <a:rPr lang="en-US" dirty="0"/>
              <a:t>Should be completed for each NJ tax return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C1033F-C31D-4B94-9BF4-F56F93EFF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have a NJ Checklist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7BBA7-C019-4BFE-9FB4-E23E5B16D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B68B2725-94C1-4E1F-ADB0-2442E88E3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3582" y="5990558"/>
            <a:ext cx="365126" cy="36512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9954C-C3CB-476F-99E0-56D7D0C21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93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53"/>
    </mc:Choice>
    <mc:Fallback xmlns="">
      <p:transition spd="slow" advTm="55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F5A98-4E7E-45E6-93DD-2A477641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03820-3BAF-4260-A914-447AD4E7F9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9369" y="1754188"/>
            <a:ext cx="10686553" cy="4022725"/>
          </a:xfrm>
        </p:spPr>
        <p:txBody>
          <a:bodyPr/>
          <a:lstStyle/>
          <a:p>
            <a:r>
              <a:rPr lang="en-US" dirty="0"/>
              <a:t>Go to TaxPrep4Free.org</a:t>
            </a:r>
          </a:p>
          <a:p>
            <a:r>
              <a:rPr lang="en-US" dirty="0"/>
              <a:t>Select the Preparer Page</a:t>
            </a:r>
          </a:p>
          <a:p>
            <a:r>
              <a:rPr lang="en-US" dirty="0"/>
              <a:t>Select the NJ checklist from the top of the right column See the next slide.  </a:t>
            </a:r>
          </a:p>
          <a:p>
            <a:r>
              <a:rPr lang="en-US" dirty="0"/>
              <a:t>Print a copy of the checklist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288FE8-8C0D-43C8-8AC7-521753A8A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Find the NJ Checklist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0C811-9337-40EC-9376-FC714412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9" name="Media2">
            <a:hlinkClick r:id="" action="ppaction://media"/>
            <a:extLst>
              <a:ext uri="{FF2B5EF4-FFF2-40B4-BE49-F238E27FC236}">
                <a16:creationId xmlns:a16="http://schemas.microsoft.com/office/drawing/2014/main" id="{53C34ED7-566E-4043-9D8C-DF13AC8C01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5098" y="4826300"/>
            <a:ext cx="455066" cy="4550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678533-DCC9-4C14-995F-C8FFA6DA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5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5"/>
    </mc:Choice>
    <mc:Fallback xmlns="">
      <p:transition spd="slow" advTm="31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6D22F2-56E4-467E-8F14-B248B734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E120F4F-25C1-4382-8F12-618F5F0D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TaxPrep4Free.org Location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D6CB9B-AD3F-4A8E-AF1B-C3958B396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64" y="1387503"/>
            <a:ext cx="10363471" cy="4685751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9219B67-60E0-4B6F-9792-BA0EDA940949}"/>
              </a:ext>
            </a:extLst>
          </p:cNvPr>
          <p:cNvSpPr/>
          <p:nvPr/>
        </p:nvSpPr>
        <p:spPr>
          <a:xfrm>
            <a:off x="8611263" y="4269850"/>
            <a:ext cx="1208598" cy="55659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507954-FE78-4833-AD91-E0F8A785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7" name="Media3">
            <a:hlinkClick r:id="" action="ppaction://media"/>
            <a:extLst>
              <a:ext uri="{FF2B5EF4-FFF2-40B4-BE49-F238E27FC236}">
                <a16:creationId xmlns:a16="http://schemas.microsoft.com/office/drawing/2014/main" id="{8108EBF3-B72C-4C28-9093-64F91BB3F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11591925" y="6133771"/>
            <a:ext cx="247978" cy="24797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971EE-1C19-442B-A86D-4357DD302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8"/>
    </mc:Choice>
    <mc:Fallback xmlns="">
      <p:transition spd="slow" advTm="55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0" x="817563" y="2173288"/>
          <p14:tracePt t="697" x="825500" y="2168525"/>
          <p14:tracePt t="704" x="830263" y="2168525"/>
          <p14:tracePt t="720" x="833438" y="2168525"/>
          <p14:tracePt t="737" x="838200" y="2168525"/>
          <p14:tracePt t="4976" x="844550" y="2184400"/>
          <p14:tracePt t="4984" x="857250" y="2200275"/>
          <p14:tracePt t="4993" x="857250" y="2208213"/>
          <p14:tracePt t="5001" x="868363" y="2222500"/>
          <p14:tracePt t="5010" x="892175" y="2249488"/>
          <p14:tracePt t="5017" x="906463" y="2265363"/>
          <p14:tracePt t="5025" x="919163" y="2281238"/>
          <p14:tracePt t="5032" x="925513" y="2292350"/>
          <p14:tracePt t="5042" x="941388" y="2300288"/>
          <p14:tracePt t="5048" x="957263" y="2316163"/>
          <p14:tracePt t="5057" x="960438" y="2319338"/>
          <p14:tracePt t="5064" x="973138" y="2335213"/>
          <p14:tracePt t="5074" x="976313" y="2338388"/>
          <p14:tracePt t="5079" x="987425" y="2343150"/>
          <p14:tracePt t="5097" x="995363" y="2354263"/>
          <p14:tracePt t="5112" x="1000125" y="2357438"/>
          <p14:tracePt t="5121" x="1014413" y="2365375"/>
          <p14:tracePt t="5129" x="1027113" y="2370138"/>
          <p14:tracePt t="5136" x="1038225" y="2373313"/>
          <p14:tracePt t="5144" x="1065213" y="2384425"/>
          <p14:tracePt t="5152" x="1095375" y="2397125"/>
          <p14:tracePt t="5161" x="1146175" y="2419350"/>
          <p14:tracePt t="5168" x="1200150" y="2438400"/>
          <p14:tracePt t="5177" x="1243013" y="2459038"/>
          <p14:tracePt t="5185" x="1296988" y="2481263"/>
          <p14:tracePt t="5192" x="1354138" y="2505075"/>
          <p14:tracePt t="5199" x="1412875" y="2524125"/>
          <p14:tracePt t="5209" x="1458913" y="2543175"/>
          <p14:tracePt t="5216" x="1516063" y="2559050"/>
          <p14:tracePt t="5225" x="1539875" y="2570163"/>
          <p14:tracePt t="5232" x="1566863" y="2581275"/>
          <p14:tracePt t="5241" x="1582738" y="2586038"/>
          <p14:tracePt t="5248" x="1585913" y="2589213"/>
          <p14:tracePt t="5281" x="1597025" y="2593975"/>
          <p14:tracePt t="5289" x="1601788" y="2597150"/>
          <p14:tracePt t="5296" x="1612900" y="2608263"/>
          <p14:tracePt t="5304" x="1628775" y="2624138"/>
          <p14:tracePt t="5312" x="1671638" y="2651125"/>
          <p14:tracePt t="5321" x="1709738" y="2670175"/>
          <p14:tracePt t="5329" x="1760538" y="2697163"/>
          <p14:tracePt t="5337" x="1825625" y="2736850"/>
          <p14:tracePt t="5345" x="1879600" y="2755900"/>
          <p14:tracePt t="5353" x="1957388" y="2786063"/>
          <p14:tracePt t="5362" x="1995488" y="2798763"/>
          <p14:tracePt t="5367" x="2049463" y="2813050"/>
          <p14:tracePt t="5377" x="2092325" y="2832100"/>
          <p14:tracePt t="5384" x="2106613" y="2836863"/>
          <p14:tracePt t="5400" x="2111375" y="2836863"/>
          <p14:tracePt t="5688" x="2111375" y="2832100"/>
          <p14:tracePt t="5704" x="2106613" y="2828925"/>
          <p14:tracePt t="6959" x="2111375" y="2817813"/>
          <p14:tracePt t="6961" x="2114550" y="2813050"/>
          <p14:tracePt t="6968" x="2122488" y="2809875"/>
          <p14:tracePt t="6978" x="2127250" y="2801938"/>
          <p14:tracePt t="6984" x="2130425" y="2801938"/>
          <p14:tracePt t="6994" x="2133600" y="2790825"/>
          <p14:tracePt t="7001" x="2146300" y="2786063"/>
          <p14:tracePt t="7010" x="2149475" y="2782888"/>
          <p14:tracePt t="7016" x="2157413" y="2778125"/>
          <p14:tracePt t="7026" x="2160588" y="2774950"/>
          <p14:tracePt t="7032" x="2168525" y="2774950"/>
          <p14:tracePt t="7042" x="2173288" y="2774950"/>
          <p14:tracePt t="7049" x="2173288" y="2771775"/>
          <p14:tracePt t="7056" x="2176463" y="2767013"/>
          <p14:tracePt t="7065" x="2181225" y="2767013"/>
          <p14:tracePt t="8377" x="2181225" y="2755900"/>
          <p14:tracePt t="8385" x="2184400" y="2724150"/>
          <p14:tracePt t="8393" x="2184400" y="2705100"/>
          <p14:tracePt t="8400" x="2192338" y="2686050"/>
          <p14:tracePt t="8409" x="2192338" y="2678113"/>
          <p14:tracePt t="8416" x="2192338" y="2667000"/>
          <p14:tracePt t="8424" x="2192338" y="2659063"/>
          <p14:tracePt t="8433" x="2192338" y="2651125"/>
          <p14:tracePt t="8441" x="2192338" y="2643188"/>
          <p14:tracePt t="8449" x="2184400" y="2632075"/>
          <p14:tracePt t="8457" x="2184400" y="2628900"/>
          <p14:tracePt t="8473" x="2184400" y="2624138"/>
          <p14:tracePt t="8481" x="2181225" y="2616200"/>
          <p14:tracePt t="8488" x="2181225" y="2613025"/>
          <p14:tracePt t="8497" x="2176463" y="2608263"/>
          <p14:tracePt t="8504" x="2173288" y="2601913"/>
          <p14:tracePt t="8513" x="2173288" y="2586038"/>
          <p14:tracePt t="8520" x="2160588" y="2562225"/>
          <p14:tracePt t="8529" x="2157413" y="2554288"/>
          <p14:tracePt t="8536" x="2154238" y="2535238"/>
          <p14:tracePt t="8545" x="2149475" y="2524125"/>
          <p14:tracePt t="8553" x="2138363" y="2497138"/>
          <p14:tracePt t="8561" x="2130425" y="2481263"/>
          <p14:tracePt t="8568" x="2122488" y="2462213"/>
          <p14:tracePt t="8578" x="2111375" y="2446338"/>
          <p14:tracePt t="8584" x="2106613" y="2424113"/>
          <p14:tracePt t="8594" x="2100263" y="2408238"/>
          <p14:tracePt t="8600" x="2092325" y="2389188"/>
          <p14:tracePt t="8609" x="2092325" y="2381250"/>
          <p14:tracePt t="8616" x="2084388" y="2357438"/>
          <p14:tracePt t="8625" x="2079625" y="2343150"/>
          <p14:tracePt t="8633" x="2079625" y="2324100"/>
          <p14:tracePt t="8641" x="2076450" y="2308225"/>
          <p14:tracePt t="8649" x="2076450" y="2289175"/>
          <p14:tracePt t="8657" x="2065338" y="2265363"/>
          <p14:tracePt t="8666" x="2065338" y="2238375"/>
          <p14:tracePt t="8672" x="2060575" y="2219325"/>
          <p14:tracePt t="8682" x="2060575" y="2200275"/>
          <p14:tracePt t="8688" x="2052638" y="2176463"/>
          <p14:tracePt t="8698" x="2049463" y="2157413"/>
          <p14:tracePt t="8705" x="2049463" y="2138363"/>
          <p14:tracePt t="8714" x="2049463" y="2127250"/>
          <p14:tracePt t="8720" x="2049463" y="2114550"/>
          <p14:tracePt t="8729" x="2049463" y="2098675"/>
          <p14:tracePt t="8736" x="2049463" y="2092325"/>
          <p14:tracePt t="8745" x="2049463" y="2068513"/>
          <p14:tracePt t="8761" x="2052638" y="2060575"/>
          <p14:tracePt t="8768" x="2052638" y="2057400"/>
          <p14:tracePt t="8778" x="2052638" y="2052638"/>
          <p14:tracePt t="8784" x="2065338" y="2049463"/>
          <p14:tracePt t="8793" x="2065338" y="2044700"/>
          <p14:tracePt t="8800" x="2065338" y="2038350"/>
          <p14:tracePt t="8808" x="2068513" y="2033588"/>
          <p14:tracePt t="8816" x="2073275" y="2025650"/>
          <p14:tracePt t="8825" x="2076450" y="2014538"/>
          <p14:tracePt t="8833" x="2079625" y="2006600"/>
          <p14:tracePt t="8841" x="2092325" y="1990725"/>
          <p14:tracePt t="8849" x="2092325" y="1987550"/>
          <p14:tracePt t="8856" x="2095500" y="1979613"/>
          <p14:tracePt t="8865" x="2100263" y="1968500"/>
          <p14:tracePt t="8872" x="2100263" y="1963738"/>
          <p14:tracePt t="8881" x="2103438" y="1957388"/>
          <p14:tracePt t="8888" x="2103438" y="1952625"/>
          <p14:tracePt t="8898" x="2103438" y="1941513"/>
          <p14:tracePt t="8904" x="2103438" y="1936750"/>
          <p14:tracePt t="8913" x="2103438" y="1930400"/>
          <p14:tracePt t="8920" x="2103438" y="1914525"/>
          <p14:tracePt t="8929" x="2103438" y="1909763"/>
          <p14:tracePt t="8936" x="2100263" y="1903413"/>
          <p14:tracePt t="8946" x="2095500" y="1898650"/>
          <p14:tracePt t="8962" x="2092325" y="1890713"/>
          <p14:tracePt t="9001" x="2103438" y="1890713"/>
          <p14:tracePt t="9010" x="2122488" y="1895475"/>
          <p14:tracePt t="9017" x="2133600" y="1898650"/>
          <p14:tracePt t="9025" x="2160588" y="1909763"/>
          <p14:tracePt t="9033" x="2200275" y="1925638"/>
          <p14:tracePt t="9041" x="2214563" y="1925638"/>
          <p14:tracePt t="9049" x="2241550" y="1930400"/>
          <p14:tracePt t="9056" x="2265363" y="1933575"/>
          <p14:tracePt t="9066" x="2273300" y="1933575"/>
          <p14:tracePt t="9144" x="2273300" y="1930400"/>
          <p14:tracePt t="9152" x="2270125" y="1922463"/>
          <p14:tracePt t="9161" x="2265363" y="1917700"/>
          <p14:tracePt t="9312" x="2273300" y="1917700"/>
          <p14:tracePt t="9320" x="2276475" y="1917700"/>
          <p14:tracePt t="9329" x="2284413" y="1917700"/>
          <p14:tracePt t="9337" x="2292350" y="1917700"/>
          <p14:tracePt t="9345" x="2300288" y="1917700"/>
          <p14:tracePt t="9353" x="2303463" y="1917700"/>
          <p14:tracePt t="9362" x="2316163" y="1914525"/>
          <p14:tracePt t="9368" x="2324100" y="1909763"/>
          <p14:tracePt t="9378" x="2327275" y="1909763"/>
          <p14:tracePt t="9385" x="2330450" y="1909763"/>
          <p14:tracePt t="9393" x="2338388" y="1909763"/>
          <p14:tracePt t="9417" x="2343150" y="1906588"/>
          <p14:tracePt t="9473" x="2343150" y="1903413"/>
          <p14:tracePt t="9777" x="2343150" y="1906588"/>
          <p14:tracePt t="9810" x="2343150" y="1914525"/>
          <p14:tracePt t="9848" x="2343150" y="1917700"/>
          <p14:tracePt t="9897" x="2346325" y="1922463"/>
          <p14:tracePt t="10057" x="2346325" y="1925638"/>
          <p14:tracePt t="10064" x="2346325" y="1930400"/>
          <p14:tracePt t="10073" x="2346325" y="1933575"/>
          <p14:tracePt t="10082" x="2346325" y="1936750"/>
          <p14:tracePt t="10089" x="2346325" y="1941513"/>
          <p14:tracePt t="10098" x="2346325" y="1944688"/>
          <p14:tracePt t="10104" x="2346325" y="1949450"/>
          <p14:tracePt t="10113" x="2346325" y="1952625"/>
          <p14:tracePt t="10137" x="2346325" y="1957388"/>
          <p14:tracePt t="10153" x="2346325" y="1960563"/>
          <p14:tracePt t="10353" x="2346325" y="1957388"/>
          <p14:tracePt t="10384" x="2346325" y="1952625"/>
          <p14:tracePt t="10627" x="2346325" y="1949450"/>
          <p14:tracePt t="10674" x="2346325" y="1944688"/>
          <p14:tracePt t="10698" x="2343150" y="1941513"/>
          <p14:tracePt t="10889" x="2343150" y="1936750"/>
          <p14:tracePt t="11264" x="2335213" y="1936750"/>
          <p14:tracePt t="11274" x="2330450" y="1936750"/>
          <p14:tracePt t="11281" x="2327275" y="1944688"/>
          <p14:tracePt t="11288" x="2327275" y="1949450"/>
          <p14:tracePt t="11298" x="2327275" y="1952625"/>
          <p14:tracePt t="11305" x="2324100" y="1960563"/>
          <p14:tracePt t="11314" x="2324100" y="1963738"/>
          <p14:tracePt t="11322" x="2324100" y="1968500"/>
          <p14:tracePt t="11331" x="2324100" y="1976438"/>
          <p14:tracePt t="11336" x="2319338" y="1979613"/>
          <p14:tracePt t="11344" x="2319338" y="1987550"/>
          <p14:tracePt t="11353" x="2319338" y="2003425"/>
          <p14:tracePt t="11362" x="2319338" y="2025650"/>
          <p14:tracePt t="11369" x="2327275" y="2044700"/>
          <p14:tracePt t="11377" x="2330450" y="2076450"/>
          <p14:tracePt t="11386" x="2343150" y="2114550"/>
          <p14:tracePt t="11392" x="2365375" y="2160588"/>
          <p14:tracePt t="11401" x="2384425" y="2219325"/>
          <p14:tracePt t="11408" x="2400300" y="2257425"/>
          <p14:tracePt t="11418" x="2419350" y="2295525"/>
          <p14:tracePt t="11425" x="2432050" y="2346325"/>
          <p14:tracePt t="11434" x="2454275" y="2400300"/>
          <p14:tracePt t="11441" x="2466975" y="2446338"/>
          <p14:tracePt t="11450" x="2481263" y="2497138"/>
          <p14:tracePt t="11456" x="2493963" y="2535238"/>
          <p14:tracePt t="11465" x="2516188" y="2593975"/>
          <p14:tracePt t="11473" x="2527300" y="2647950"/>
          <p14:tracePt t="11482" x="2543175" y="2693988"/>
          <p14:tracePt t="11489" x="2559050" y="2759075"/>
          <p14:tracePt t="11498" x="2578100" y="2825750"/>
          <p14:tracePt t="11505" x="2586038" y="2871788"/>
          <p14:tracePt t="11514" x="2601913" y="2936875"/>
          <p14:tracePt t="11521" x="2613025" y="3001963"/>
          <p14:tracePt t="11530" x="2635250" y="3076575"/>
          <p14:tracePt t="11537" x="2651125" y="3157538"/>
          <p14:tracePt t="11547" x="2667000" y="3222625"/>
          <p14:tracePt t="11553" x="2682875" y="3303588"/>
          <p14:tracePt t="11561" x="2693988" y="3384550"/>
          <p14:tracePt t="11569" x="2717800" y="3457575"/>
          <p14:tracePt t="11577" x="2740025" y="3543300"/>
          <p14:tracePt t="11585" x="2755900" y="3616325"/>
          <p14:tracePt t="11594" x="2767013" y="3670300"/>
          <p14:tracePt t="11602" x="2790825" y="3743325"/>
          <p14:tracePt t="11610" x="2813050" y="3808413"/>
          <p14:tracePt t="11618" x="2840038" y="3867150"/>
          <p14:tracePt t="11624" x="2863850" y="3924300"/>
          <p14:tracePt t="11633" x="2882900" y="3990975"/>
          <p14:tracePt t="11641" x="2906713" y="4029075"/>
          <p14:tracePt t="11651" x="2933700" y="4079875"/>
          <p14:tracePt t="11657" x="2960688" y="4133850"/>
          <p14:tracePt t="11667" x="2987675" y="4175125"/>
          <p14:tracePt t="11673" x="3006725" y="4206875"/>
          <p14:tracePt t="11681" x="3025775" y="4237038"/>
          <p14:tracePt t="11688" x="3044825" y="4260850"/>
          <p14:tracePt t="11698" x="3055938" y="4283075"/>
          <p14:tracePt t="11705" x="3071813" y="4306888"/>
          <p14:tracePt t="11714" x="3087688" y="4322763"/>
          <p14:tracePt t="11721" x="3098800" y="4338638"/>
          <p14:tracePt t="11731" x="3103563" y="4341813"/>
          <p14:tracePt t="11737" x="3106738" y="4344988"/>
          <p14:tracePt t="11745" x="3111500" y="4349750"/>
          <p14:tracePt t="11792" x="3114675" y="4349750"/>
          <p14:tracePt t="11809" x="3117850" y="4349750"/>
          <p14:tracePt t="11826" x="3122613" y="4341813"/>
          <p14:tracePt t="11834" x="3122613" y="4333875"/>
          <p14:tracePt t="11841" x="3125788" y="4322763"/>
          <p14:tracePt t="11850" x="3130550" y="4303713"/>
          <p14:tracePt t="11856" x="3141663" y="4279900"/>
          <p14:tracePt t="11866" x="3141663" y="4260850"/>
          <p14:tracePt t="11873" x="3152775" y="4229100"/>
          <p14:tracePt t="11882" x="3160713" y="4202113"/>
          <p14:tracePt t="11889" x="3165475" y="4171950"/>
          <p14:tracePt t="11898" x="3171825" y="4152900"/>
          <p14:tracePt t="11905" x="3176588" y="4121150"/>
          <p14:tracePt t="11914" x="3187700" y="4098925"/>
          <p14:tracePt t="11921" x="3198813" y="4079875"/>
          <p14:tracePt t="11928" x="3203575" y="4056063"/>
          <p14:tracePt t="11937" x="3214688" y="4025900"/>
          <p14:tracePt t="11946" x="3230563" y="3994150"/>
          <p14:tracePt t="11954" x="3233738" y="3967163"/>
          <p14:tracePt t="11964" x="3246438" y="3937000"/>
          <p14:tracePt t="11969" x="3252788" y="3897313"/>
          <p14:tracePt t="11976" x="3260725" y="3859213"/>
          <p14:tracePt t="11985" x="3273425" y="3805238"/>
          <p14:tracePt t="11993" x="3279775" y="3751263"/>
          <p14:tracePt t="12002" x="3279775" y="3694113"/>
          <p14:tracePt t="12010" x="3279775" y="3659188"/>
          <p14:tracePt t="12018" x="3279775" y="3632200"/>
          <p14:tracePt t="12024" x="3279775" y="3611563"/>
          <p14:tracePt t="12033" x="3279775" y="3578225"/>
          <p14:tracePt t="12040" x="3279775" y="3562350"/>
          <p14:tracePt t="12050" x="3273425" y="3538538"/>
          <p14:tracePt t="12057" x="3273425" y="3527425"/>
          <p14:tracePt t="12066" x="3268663" y="3516313"/>
          <p14:tracePt t="12073" x="3268663" y="3511550"/>
          <p14:tracePt t="12082" x="3268663" y="3503613"/>
          <p14:tracePt t="12088" x="3265488" y="3497263"/>
          <p14:tracePt t="12098" x="3265488" y="3484563"/>
          <p14:tracePt t="12105" x="3260725" y="3476625"/>
          <p14:tracePt t="12114" x="3260725" y="3473450"/>
          <p14:tracePt t="12121" x="3257550" y="3470275"/>
          <p14:tracePt t="12131" x="3257550" y="3465513"/>
          <p14:tracePt t="12137" x="3257550" y="3462338"/>
          <p14:tracePt t="12145" x="3249613" y="3454400"/>
          <p14:tracePt t="12170" x="3246438" y="3449638"/>
          <p14:tracePt t="12178" x="3246438" y="3446463"/>
          <p14:tracePt t="12186" x="3238500" y="3443288"/>
          <p14:tracePt t="12234" x="3238500" y="3438525"/>
          <p14:tracePt t="12329" x="3233738" y="3438525"/>
          <p14:tracePt t="12368" x="3233738" y="3446463"/>
          <p14:tracePt t="12386" x="3233738" y="3454400"/>
          <p14:tracePt t="12393" x="3233738" y="3462338"/>
          <p14:tracePt t="12402" x="3230563" y="3465513"/>
          <p14:tracePt t="12409" x="3230563" y="3470275"/>
          <p14:tracePt t="12418" x="3230563" y="3481388"/>
          <p14:tracePt t="12466" x="3230563" y="3489325"/>
          <p14:tracePt t="12497" x="3230563" y="3492500"/>
          <p14:tracePt t="12505" x="3230563" y="3497263"/>
          <p14:tracePt t="12514" x="3230563" y="3500438"/>
          <p14:tracePt t="12521" x="3230563" y="3503613"/>
          <p14:tracePt t="12530" x="3230563" y="3511550"/>
          <p14:tracePt t="12537" x="3230563" y="3519488"/>
          <p14:tracePt t="12545" x="3230563" y="3535363"/>
          <p14:tracePt t="12553" x="3238500" y="3543300"/>
          <p14:tracePt t="12562" x="3238500" y="3557588"/>
          <p14:tracePt t="12570" x="3238500" y="3565525"/>
          <p14:tracePt t="12578" x="3238500" y="3581400"/>
          <p14:tracePt t="12586" x="3238500" y="3589338"/>
          <p14:tracePt t="12592" x="3238500" y="3605213"/>
          <p14:tracePt t="12601" x="3238500" y="3608388"/>
          <p14:tracePt t="12608" x="3238500" y="3616325"/>
          <p14:tracePt t="12618" x="3238500" y="3624263"/>
          <p14:tracePt t="12625" x="3238500" y="3635375"/>
          <p14:tracePt t="12634" x="3238500" y="3646488"/>
          <p14:tracePt t="12641" x="3238500" y="3667125"/>
          <p14:tracePt t="12651" x="3238500" y="3689350"/>
          <p14:tracePt t="12657" x="3238500" y="3708400"/>
          <p14:tracePt t="12666" x="3233738" y="3727450"/>
          <p14:tracePt t="12674" x="3233738" y="3751263"/>
          <p14:tracePt t="12683" x="3233738" y="3778250"/>
          <p14:tracePt t="12690" x="3233738" y="3805238"/>
          <p14:tracePt t="12700" x="3233738" y="3832225"/>
          <p14:tracePt t="12706" x="3233738" y="3851275"/>
          <p14:tracePt t="12712" x="3233738" y="3878263"/>
          <p14:tracePt t="12721" x="3233738" y="3897313"/>
          <p14:tracePt t="12730" x="3233738" y="3932238"/>
          <p14:tracePt t="12738" x="3233738" y="3971925"/>
          <p14:tracePt t="12746" x="3246438" y="4010025"/>
          <p14:tracePt t="12755" x="3246438" y="4056063"/>
          <p14:tracePt t="12773" x="3246438" y="4117975"/>
          <p14:tracePt t="12777" x="3246438" y="4156075"/>
          <p14:tracePt t="12787" x="3249613" y="4202113"/>
          <p14:tracePt t="12794" x="3249613" y="4249738"/>
          <p14:tracePt t="12803" x="3249613" y="4291013"/>
          <p14:tracePt t="12810" x="3249613" y="4330700"/>
          <p14:tracePt t="12819" x="3257550" y="4376738"/>
          <p14:tracePt t="12825" x="3265488" y="4422775"/>
          <p14:tracePt t="12842" x="3265488" y="4503738"/>
          <p14:tracePt t="12851" x="3265488" y="4541838"/>
          <p14:tracePt t="12858" x="3268663" y="4589463"/>
          <p14:tracePt t="12867" x="3276600" y="4616450"/>
          <p14:tracePt t="12874" x="3284538" y="4654550"/>
          <p14:tracePt t="12883" x="3284538" y="4692650"/>
          <p14:tracePt t="12888" x="3287713" y="4730750"/>
          <p14:tracePt t="12899" x="3287713" y="4773613"/>
          <p14:tracePt t="12905" x="3295650" y="4840288"/>
          <p14:tracePt t="12915" x="3303588" y="4886325"/>
          <p14:tracePt t="12921" x="3303588" y="4948238"/>
          <p14:tracePt t="12929" x="3311525" y="5002213"/>
          <p14:tracePt t="12938" x="3311525" y="5059363"/>
          <p14:tracePt t="12944" x="3314700" y="5113338"/>
          <p14:tracePt t="12954" x="3314700" y="5167313"/>
          <p14:tracePt t="12964" x="3322638" y="5229225"/>
          <p14:tracePt t="12971" x="3322638" y="5283200"/>
          <p14:tracePt t="12978" x="3330575" y="5341938"/>
          <p14:tracePt t="12986" x="3338513" y="5414963"/>
          <p14:tracePt t="12992" x="3346450" y="5461000"/>
          <p14:tracePt t="13001" x="3349625" y="5514975"/>
          <p14:tracePt t="13008" x="3365500" y="5561013"/>
          <p14:tracePt t="13019" x="3373438" y="5626100"/>
          <p14:tracePt t="13025" x="3384550" y="5700713"/>
          <p14:tracePt t="13034" x="3400425" y="5754688"/>
          <p14:tracePt t="13041" x="3416300" y="5811838"/>
          <p14:tracePt t="13050" x="3419475" y="5846763"/>
          <p14:tracePt t="13057" x="3435350" y="5897563"/>
          <p14:tracePt t="13066" x="3449638" y="5951538"/>
          <p14:tracePt t="13074" x="3462338" y="5989638"/>
          <p14:tracePt t="13083" x="3481388" y="6046788"/>
          <p14:tracePt t="13090" x="3500438" y="6078538"/>
          <p14:tracePt t="13099" x="3511550" y="6102350"/>
          <p14:tracePt t="13105" x="3532188" y="6132513"/>
          <p14:tracePt t="13112" x="3543300" y="6148388"/>
          <p14:tracePt t="13121" x="3551238" y="6162675"/>
          <p14:tracePt t="13129" x="3562350" y="6178550"/>
          <p14:tracePt t="13138" x="3570288" y="6186488"/>
          <p14:tracePt t="13146" x="3581400" y="6194425"/>
          <p14:tracePt t="13154" x="3586163" y="6197600"/>
          <p14:tracePt t="13162" x="3597275" y="6205538"/>
          <p14:tracePt t="13169" x="3608388" y="6210300"/>
          <p14:tracePt t="13177" x="3624263" y="6213475"/>
          <p14:tracePt t="13187" x="3643313" y="6224588"/>
          <p14:tracePt t="13194" x="3659188" y="6224588"/>
          <p14:tracePt t="13203" x="3678238" y="6232525"/>
          <p14:tracePt t="13209" x="3716338" y="6237288"/>
          <p14:tracePt t="13218" x="3735388" y="6237288"/>
          <p14:tracePt t="13224" x="3786188" y="6237288"/>
          <p14:tracePt t="13233" x="3840163" y="6232525"/>
          <p14:tracePt t="13242" x="3905250" y="6221413"/>
          <p14:tracePt t="13251" x="4025900" y="6186488"/>
          <p14:tracePt t="13267" x="4357688" y="6067425"/>
          <p14:tracePt t="13274" x="4476750" y="6008688"/>
          <p14:tracePt t="13282" x="4611688" y="5962650"/>
          <p14:tracePt t="13288" x="4692650" y="5924550"/>
          <p14:tracePt t="13298" x="4816475" y="5881688"/>
          <p14:tracePt t="13305" x="4951413" y="5822950"/>
          <p14:tracePt t="13315" x="5067300" y="5776913"/>
          <p14:tracePt t="13321" x="5167313" y="5738813"/>
          <p14:tracePt t="13329" x="5283200" y="5692775"/>
          <p14:tracePt t="13338" x="5356225" y="5661025"/>
          <p14:tracePt t="13344" x="5468938" y="5611813"/>
          <p14:tracePt t="13354" x="5576888" y="5549900"/>
          <p14:tracePt t="13361" x="5700713" y="5484813"/>
          <p14:tracePt t="13370" x="5797550" y="5414963"/>
          <p14:tracePt t="13378" x="5862638" y="5360988"/>
          <p14:tracePt t="13387" x="5940425" y="5299075"/>
          <p14:tracePt t="13393" x="6005513" y="5218113"/>
          <p14:tracePt t="13401" x="6054725" y="5159375"/>
          <p14:tracePt t="13409" x="6102350" y="5094288"/>
          <p14:tracePt t="13418" x="6132513" y="5010150"/>
          <p14:tracePt t="13425" x="6151563" y="4951413"/>
          <p14:tracePt t="13434" x="6175375" y="4878388"/>
          <p14:tracePt t="13441" x="6191250" y="4797425"/>
          <p14:tracePt t="13450" x="6197600" y="4716463"/>
          <p14:tracePt t="13456" x="6202363" y="4643438"/>
          <p14:tracePt t="13467" x="6202363" y="4573588"/>
          <p14:tracePt t="13473" x="6197600" y="4479925"/>
          <p14:tracePt t="13482" x="6186488" y="4406900"/>
          <p14:tracePt t="13489" x="6170613" y="4333875"/>
          <p14:tracePt t="13499" x="6148388" y="4260850"/>
          <p14:tracePt t="13505" x="6129338" y="4206875"/>
          <p14:tracePt t="13513" x="6105525" y="4156075"/>
          <p14:tracePt t="13521" x="6094413" y="4110038"/>
          <p14:tracePt t="13529" x="6070600" y="4052888"/>
          <p14:tracePt t="13538" x="6051550" y="3994150"/>
          <p14:tracePt t="13546" x="6021388" y="3929063"/>
          <p14:tracePt t="13554" x="6000750" y="3875088"/>
          <p14:tracePt t="13561" x="5978525" y="3816350"/>
          <p14:tracePt t="13569" x="5967413" y="3786188"/>
          <p14:tracePt t="13577" x="5932488" y="3727450"/>
          <p14:tracePt t="13586" x="5908675" y="3689350"/>
          <p14:tracePt t="13593" x="5889625" y="3654425"/>
          <p14:tracePt t="13602" x="5870575" y="3616325"/>
          <p14:tracePt t="13609" x="5854700" y="3592513"/>
          <p14:tracePt t="13618" x="5827713" y="3562350"/>
          <p14:tracePt t="13624" x="5824538" y="3538538"/>
          <p14:tracePt t="13634" x="5811838" y="3524250"/>
          <p14:tracePt t="13641" x="5797550" y="3503613"/>
          <p14:tracePt t="13650" x="5792788" y="3492500"/>
          <p14:tracePt t="13657" x="5781675" y="3476625"/>
          <p14:tracePt t="13667" x="5776913" y="3470275"/>
          <p14:tracePt t="13674" x="5776913" y="3465513"/>
          <p14:tracePt t="13682" x="5776913" y="3457575"/>
          <p14:tracePt t="13689" x="5773738" y="3446463"/>
          <p14:tracePt t="13699" x="5770563" y="3443288"/>
          <p14:tracePt t="13705" x="5762625" y="3427413"/>
          <p14:tracePt t="13714" x="5762625" y="3422650"/>
          <p14:tracePt t="13722" x="5762625" y="3414713"/>
          <p14:tracePt t="13730" x="5757863" y="3403600"/>
          <p14:tracePt t="13738" x="5754688" y="3387725"/>
          <p14:tracePt t="13744" x="5749925" y="3373438"/>
          <p14:tracePt t="13754" x="5743575" y="3365500"/>
          <p14:tracePt t="13762" x="5743575" y="3357563"/>
          <p14:tracePt t="13770" x="5738813" y="3346450"/>
          <p14:tracePt t="13777" x="5735638" y="3338513"/>
          <p14:tracePt t="13786" x="5730875" y="3333750"/>
          <p14:tracePt t="13793" x="5730875" y="3330575"/>
          <p14:tracePt t="13802" x="5727700" y="3327400"/>
          <p14:tracePt t="13881" x="5722938" y="3327400"/>
          <p14:tracePt t="13889" x="5719763" y="3333750"/>
          <p14:tracePt t="13898" x="5708650" y="3357563"/>
          <p14:tracePt t="13905" x="5700713" y="3395663"/>
          <p14:tracePt t="13913" x="5681663" y="3443288"/>
          <p14:tracePt t="13922" x="5673725" y="3500438"/>
          <p14:tracePt t="13930" x="5661025" y="3554413"/>
          <p14:tracePt t="13938" x="5654675" y="3608388"/>
          <p14:tracePt t="13946" x="5646738" y="3654425"/>
          <p14:tracePt t="13965" x="5627688" y="3759200"/>
          <p14:tracePt t="13969" x="5619750" y="3797300"/>
          <p14:tracePt t="13977" x="5614988" y="3835400"/>
          <p14:tracePt t="13987" x="5614988" y="3862388"/>
          <p14:tracePt t="13993" x="5614988" y="3883025"/>
          <p14:tracePt t="14002" x="5614988" y="3917950"/>
          <p14:tracePt t="14009" x="5614988" y="3963988"/>
          <p14:tracePt t="14018" x="5614988" y="3998913"/>
          <p14:tracePt t="14024" x="5614988" y="4056063"/>
          <p14:tracePt t="14034" x="5614988" y="4117975"/>
          <p14:tracePt t="14041" x="5614988" y="4164013"/>
          <p14:tracePt t="14051" x="5622925" y="4233863"/>
          <p14:tracePt t="14057" x="5622925" y="4287838"/>
          <p14:tracePt t="14067" x="5622925" y="4341813"/>
          <p14:tracePt t="14074" x="5622925" y="4398963"/>
          <p14:tracePt t="14081" x="5619750" y="4460875"/>
          <p14:tracePt t="14089" x="5619750" y="4500563"/>
          <p14:tracePt t="14097" x="5619750" y="4554538"/>
          <p14:tracePt t="14106" x="5619750" y="4616450"/>
          <p14:tracePt t="14114" x="5619750" y="4670425"/>
          <p14:tracePt t="14122" x="5619750" y="4703763"/>
          <p14:tracePt t="14131" x="5619750" y="4759325"/>
          <p14:tracePt t="14138" x="5622925" y="4816475"/>
          <p14:tracePt t="14146" x="5630863" y="4870450"/>
          <p14:tracePt t="14154" x="5638800" y="4935538"/>
          <p14:tracePt t="14161" x="5654675" y="4997450"/>
          <p14:tracePt t="14170" x="5665788" y="5064125"/>
          <p14:tracePt t="14177" x="5681663" y="5129213"/>
          <p14:tracePt t="14186" x="5695950" y="5202238"/>
          <p14:tracePt t="14193" x="5711825" y="5283200"/>
          <p14:tracePt t="14201" x="5730875" y="5364163"/>
          <p14:tracePt t="14209" x="5746750" y="5449888"/>
          <p14:tracePt t="14218" x="5762625" y="5530850"/>
          <p14:tracePt t="14225" x="5776913" y="5576888"/>
          <p14:tracePt t="14234" x="5789613" y="5649913"/>
          <p14:tracePt t="14241" x="5797550" y="5695950"/>
          <p14:tracePt t="14251" x="5811838" y="5741988"/>
          <p14:tracePt t="14256" x="5811838" y="5773738"/>
          <p14:tracePt t="14267" x="5816600" y="5800725"/>
          <p14:tracePt t="14274" x="5816600" y="5819775"/>
          <p14:tracePt t="14282" x="5816600" y="5835650"/>
          <p14:tracePt t="14289" x="5819775" y="5846763"/>
          <p14:tracePt t="14299" x="5819775" y="5854700"/>
          <p14:tracePt t="14306" x="5819775" y="5857875"/>
          <p14:tracePt t="14313" x="5819775" y="5865813"/>
          <p14:tracePt t="14322" x="5819775" y="5870575"/>
          <p14:tracePt t="14330" x="5819775" y="5873750"/>
          <p14:tracePt t="14339" x="5819775" y="5881688"/>
          <p14:tracePt t="14346" x="5819775" y="5884863"/>
          <p14:tracePt t="14355" x="5819775" y="5889625"/>
          <p14:tracePt t="14362" x="5819775" y="5892800"/>
          <p14:tracePt t="14370" x="5819775" y="5897563"/>
          <p14:tracePt t="14377" x="5819775" y="5905500"/>
          <p14:tracePt t="14387" x="5816600" y="5908675"/>
          <p14:tracePt t="14393" x="5816600" y="5916613"/>
          <p14:tracePt t="14403" x="5816600" y="5924550"/>
          <p14:tracePt t="14410" x="5816600" y="5935663"/>
          <p14:tracePt t="14419" x="5816600" y="5938838"/>
          <p14:tracePt t="14425" x="5816600" y="5943600"/>
          <p14:tracePt t="14435" x="5811838" y="5946775"/>
          <p14:tracePt t="14442" x="5811838" y="5951538"/>
          <p14:tracePt t="14458" x="5811838" y="5954713"/>
          <p14:tracePt t="14538" x="5808663" y="5954713"/>
          <p14:tracePt t="14546" x="5803900" y="5943600"/>
          <p14:tracePt t="14554" x="5803900" y="5935663"/>
          <p14:tracePt t="14561" x="5803900" y="5927725"/>
          <p14:tracePt t="14571" x="5800725" y="5919788"/>
          <p14:tracePt t="14577" x="5800725" y="5908675"/>
          <p14:tracePt t="14587" x="5800725" y="5900738"/>
          <p14:tracePt t="14593" x="5800725" y="5884863"/>
          <p14:tracePt t="14602" x="5800725" y="5878513"/>
          <p14:tracePt t="14610" x="5800725" y="5862638"/>
          <p14:tracePt t="14619" x="5811838" y="5827713"/>
          <p14:tracePt t="14626" x="5827713" y="5795963"/>
          <p14:tracePt t="14635" x="5846763" y="5749925"/>
          <p14:tracePt t="14641" x="5865813" y="5692775"/>
          <p14:tracePt t="14651" x="5889625" y="5626100"/>
          <p14:tracePt t="14657" x="5913438" y="5561013"/>
          <p14:tracePt t="14667" x="5954713" y="5453063"/>
          <p14:tracePt t="14673" x="5981700" y="5372100"/>
          <p14:tracePt t="14681" x="5989638" y="5280025"/>
          <p14:tracePt t="14690" x="6013450" y="5191125"/>
          <p14:tracePt t="14698" x="6027738" y="5124450"/>
          <p14:tracePt t="14706" x="6027738" y="5043488"/>
          <p14:tracePt t="14713" x="6035675" y="4989513"/>
          <p14:tracePt t="14722" x="6035675" y="4935538"/>
          <p14:tracePt t="14729" x="6024563" y="4862513"/>
          <p14:tracePt t="14738" x="6008688" y="4797425"/>
          <p14:tracePt t="14746" x="6000750" y="4743450"/>
          <p14:tracePt t="14755" x="5981700" y="4676775"/>
          <p14:tracePt t="14762" x="5967413" y="4603750"/>
          <p14:tracePt t="14771" x="5943600" y="4530725"/>
          <p14:tracePt t="14778" x="5924550" y="4457700"/>
          <p14:tracePt t="14787" x="5897563" y="4352925"/>
          <p14:tracePt t="14794" x="5870575" y="4276725"/>
          <p14:tracePt t="14802" x="5838825" y="4195763"/>
          <p14:tracePt t="14809" x="5808663" y="4121150"/>
          <p14:tracePt t="14819" x="5776913" y="4037013"/>
          <p14:tracePt t="14824" x="5749925" y="3963988"/>
          <p14:tracePt t="14835" x="5719763" y="3897313"/>
          <p14:tracePt t="14841" x="5695950" y="3840163"/>
          <p14:tracePt t="14851" x="5676900" y="3781425"/>
          <p14:tracePt t="14857" x="5665788" y="3743325"/>
          <p14:tracePt t="14867" x="5641975" y="3686175"/>
          <p14:tracePt t="14874" x="5622925" y="3632200"/>
          <p14:tracePt t="14881" x="5600700" y="3589338"/>
          <p14:tracePt t="14890" x="5573713" y="3524250"/>
          <p14:tracePt t="14898" x="5549900" y="3470275"/>
          <p14:tracePt t="14906" x="5530850" y="3419475"/>
          <p14:tracePt t="14914" x="5492750" y="3360738"/>
          <p14:tracePt t="14923" x="5457825" y="3303588"/>
          <p14:tracePt t="14930" x="5430838" y="3273425"/>
          <p14:tracePt t="14939" x="5387975" y="3214688"/>
          <p14:tracePt t="14945" x="5360988" y="3171825"/>
          <p14:tracePt t="14965" x="5275263" y="3087688"/>
          <p14:tracePt t="14970" x="5253038" y="3071813"/>
          <p14:tracePt t="14977" x="5237163" y="3055938"/>
          <p14:tracePt t="14986" x="5213350" y="3036888"/>
          <p14:tracePt t="14993" x="5199063" y="3033713"/>
          <p14:tracePt t="15002" x="5191125" y="3022600"/>
          <p14:tracePt t="15009" x="5180013" y="3017838"/>
          <p14:tracePt t="15018" x="5172075" y="3017838"/>
          <p14:tracePt t="15025" x="5167313" y="3017838"/>
          <p14:tracePt t="15034" x="5164138" y="3017838"/>
          <p14:tracePt t="15050" x="5159375" y="3017838"/>
          <p14:tracePt t="15057" x="5156200" y="3017838"/>
          <p14:tracePt t="15074" x="5148263" y="3022600"/>
          <p14:tracePt t="15082" x="5145088" y="3025775"/>
          <p14:tracePt t="15090" x="5137150" y="3041650"/>
          <p14:tracePt t="15098" x="5129213" y="3055938"/>
          <p14:tracePt t="15106" x="5121275" y="3071813"/>
          <p14:tracePt t="15114" x="5102225" y="3090863"/>
          <p14:tracePt t="15122" x="5094288" y="3106738"/>
          <p14:tracePt t="15129" x="5083175" y="3122613"/>
          <p14:tracePt t="15138" x="5072063" y="3144838"/>
          <p14:tracePt t="15145" x="5067300" y="3160713"/>
          <p14:tracePt t="15154" x="5056188" y="3176588"/>
          <p14:tracePt t="15161" x="5051425" y="3195638"/>
          <p14:tracePt t="15170" x="5048250" y="3203575"/>
          <p14:tracePt t="15177" x="5040313" y="3225800"/>
          <p14:tracePt t="15187" x="5037138" y="3246438"/>
          <p14:tracePt t="15193" x="5024438" y="3276600"/>
          <p14:tracePt t="15202" x="5024438" y="3292475"/>
          <p14:tracePt t="15209" x="5021263" y="3306763"/>
          <p14:tracePt t="15218" x="5013325" y="3327400"/>
          <p14:tracePt t="15225" x="5010150" y="3346450"/>
          <p14:tracePt t="15234" x="5010150" y="3376613"/>
          <p14:tracePt t="15241" x="4997450" y="3414713"/>
          <p14:tracePt t="15251" x="4983163" y="3454400"/>
          <p14:tracePt t="15257" x="4970463" y="3484563"/>
          <p14:tracePt t="15266" x="4962525" y="3519488"/>
          <p14:tracePt t="15273" x="4951413" y="3551238"/>
          <p14:tracePt t="15282" x="4940300" y="3581400"/>
          <p14:tracePt t="15290" x="4935538" y="3605213"/>
          <p14:tracePt t="15298" x="4924425" y="3635375"/>
          <p14:tracePt t="15306" x="4913313" y="3654425"/>
          <p14:tracePt t="15313" x="4905375" y="3678238"/>
          <p14:tracePt t="15322" x="4902200" y="3694113"/>
          <p14:tracePt t="15329" x="4897438" y="3705225"/>
          <p14:tracePt t="15338" x="4886325" y="3721100"/>
          <p14:tracePt t="15345" x="4881563" y="3735388"/>
          <p14:tracePt t="15355" x="4878388" y="3748088"/>
          <p14:tracePt t="15361" x="4870450" y="3759200"/>
          <p14:tracePt t="15371" x="4867275" y="3770313"/>
          <p14:tracePt t="15377" x="4859338" y="3786188"/>
          <p14:tracePt t="15387" x="4854575" y="3789363"/>
          <p14:tracePt t="15393" x="4848225" y="3802063"/>
          <p14:tracePt t="15402" x="4840288" y="3813175"/>
          <p14:tracePt t="15409" x="4832350" y="3821113"/>
          <p14:tracePt t="15418" x="4824413" y="3832225"/>
          <p14:tracePt t="15426" x="4816475" y="3835400"/>
          <p14:tracePt t="15434" x="4813300" y="3840163"/>
          <p14:tracePt t="15441" x="4805363" y="3848100"/>
          <p14:tracePt t="15452" x="4797425" y="3856038"/>
          <p14:tracePt t="15457" x="4789488" y="3862388"/>
          <p14:tracePt t="15466" x="4778375" y="3875088"/>
          <p14:tracePt t="15474" x="4765675" y="3886200"/>
          <p14:tracePt t="15482" x="4751388" y="3897313"/>
          <p14:tracePt t="15490" x="4738688" y="3905250"/>
          <p14:tracePt t="15498" x="4724400" y="3917950"/>
          <p14:tracePt t="15506" x="4716463" y="3924300"/>
          <p14:tracePt t="15514" x="4700588" y="3937000"/>
          <p14:tracePt t="15522" x="4684713" y="3951288"/>
          <p14:tracePt t="15529" x="4670425" y="3963988"/>
          <p14:tracePt t="15538" x="4657725" y="3967163"/>
          <p14:tracePt t="15546" x="4646613" y="3975100"/>
          <p14:tracePt t="15555" x="4630738" y="3986213"/>
          <p14:tracePt t="15561" x="4619625" y="4002088"/>
          <p14:tracePt t="15570" x="4608513" y="4010025"/>
          <p14:tracePt t="15577" x="4600575" y="4025900"/>
          <p14:tracePt t="15586" x="4589463" y="4040188"/>
          <p14:tracePt t="15593" x="4584700" y="4056063"/>
          <p14:tracePt t="15602" x="4573588" y="4079875"/>
          <p14:tracePt t="15609" x="4568825" y="4098925"/>
          <p14:tracePt t="15619" x="4562475" y="4137025"/>
          <p14:tracePt t="15625" x="4557713" y="4168775"/>
          <p14:tracePt t="15635" x="4557713" y="4202113"/>
          <p14:tracePt t="15641" x="4557713" y="4241800"/>
          <p14:tracePt t="15650" x="4557713" y="4283075"/>
          <p14:tracePt t="15658" x="4557713" y="4341813"/>
          <p14:tracePt t="15665" x="4565650" y="4387850"/>
          <p14:tracePt t="15674" x="4581525" y="4441825"/>
          <p14:tracePt t="15682" x="4592638" y="4479925"/>
          <p14:tracePt t="15691" x="4592638" y="4506913"/>
          <p14:tracePt t="15699" x="4608513" y="4557713"/>
          <p14:tracePt t="15706" x="4611688" y="4584700"/>
          <p14:tracePt t="15714" x="4619625" y="4608513"/>
          <p14:tracePt t="15722" x="4619625" y="4627563"/>
          <p14:tracePt t="15730" x="4619625" y="4654550"/>
          <p14:tracePt t="15738" x="4619625" y="4689475"/>
          <p14:tracePt t="15746" x="4619625" y="4727575"/>
          <p14:tracePt t="15755" x="4619625" y="4773613"/>
          <p14:tracePt t="15762" x="4619625" y="4808538"/>
          <p14:tracePt t="15770" x="4630738" y="4867275"/>
          <p14:tracePt t="15777" x="4638675" y="4900613"/>
          <p14:tracePt t="15788" x="4657725" y="4967288"/>
          <p14:tracePt t="15793" x="4665663" y="5013325"/>
          <p14:tracePt t="15802" x="4697413" y="5070475"/>
          <p14:tracePt t="15809" x="4716463" y="5121275"/>
          <p14:tracePt t="15818" x="4735513" y="5167313"/>
          <p14:tracePt t="15826" x="4770438" y="5210175"/>
          <p14:tracePt t="15834" x="4797425" y="5253038"/>
          <p14:tracePt t="15841" x="4824413" y="5283200"/>
          <p14:tracePt t="15851" x="4851400" y="5314950"/>
          <p14:tracePt t="15857" x="4875213" y="5348288"/>
          <p14:tracePt t="15865" x="4894263" y="5372100"/>
          <p14:tracePt t="15874" x="4908550" y="5387975"/>
          <p14:tracePt t="15882" x="4921250" y="5395913"/>
          <p14:tracePt t="15890" x="4929188" y="5407025"/>
          <p14:tracePt t="15897" x="4943475" y="5422900"/>
          <p14:tracePt t="15907" x="4956175" y="5430838"/>
          <p14:tracePt t="15913" x="4959350" y="5434013"/>
          <p14:tracePt t="15922" x="4967288" y="5445125"/>
          <p14:tracePt t="15929" x="4970463" y="5449888"/>
          <p14:tracePt t="15938" x="4978400" y="5453063"/>
          <p14:tracePt t="15945" x="4986338" y="5457825"/>
          <p14:tracePt t="15965" x="5002213" y="5457825"/>
          <p14:tracePt t="15970" x="5005388" y="5457825"/>
          <p14:tracePt t="15977" x="5013325" y="5457825"/>
          <p14:tracePt t="15986" x="5021263" y="5457825"/>
          <p14:tracePt t="15993" x="5024438" y="5457825"/>
          <p14:tracePt t="16002" x="5032375" y="5441950"/>
          <p14:tracePt t="16009" x="5040313" y="5430838"/>
          <p14:tracePt t="16019" x="5045075" y="5407025"/>
          <p14:tracePt t="16025" x="5045075" y="5395913"/>
          <p14:tracePt t="16034" x="5045075" y="5368925"/>
          <p14:tracePt t="16041" x="5045075" y="5353050"/>
          <p14:tracePt t="16049" x="5045075" y="5334000"/>
          <p14:tracePt t="16057" x="5048250" y="5302250"/>
          <p14:tracePt t="16065" x="5056188" y="5291138"/>
          <p14:tracePt t="16074" x="5067300" y="5260975"/>
          <p14:tracePt t="16082" x="5083175" y="5229225"/>
          <p14:tracePt t="16090" x="5113338" y="5178425"/>
          <p14:tracePt t="16097" x="5148263" y="5129213"/>
          <p14:tracePt t="16106" x="5183188" y="5091113"/>
          <p14:tracePt t="16113" x="5213350" y="5056188"/>
          <p14:tracePt t="16122" x="5268913" y="5005388"/>
          <p14:tracePt t="16129" x="5318125" y="4954588"/>
          <p14:tracePt t="16138" x="5360988" y="4905375"/>
          <p14:tracePt t="16145" x="5422900" y="4835525"/>
          <p14:tracePt t="16154" x="5465763" y="4786313"/>
          <p14:tracePt t="16161" x="5514975" y="4719638"/>
          <p14:tracePt t="16170" x="5568950" y="4649788"/>
          <p14:tracePt t="16177" x="5603875" y="4600575"/>
          <p14:tracePt t="16186" x="5622925" y="4562475"/>
          <p14:tracePt t="16193" x="5634038" y="4530725"/>
          <p14:tracePt t="16203" x="5649913" y="4500563"/>
          <p14:tracePt t="16209" x="5649913" y="4473575"/>
          <p14:tracePt t="16219" x="5649913" y="4446588"/>
          <p14:tracePt t="16225" x="5649913" y="4419600"/>
          <p14:tracePt t="16234" x="5649913" y="4395788"/>
          <p14:tracePt t="16241" x="5646738" y="4360863"/>
          <p14:tracePt t="16249" x="5641975" y="4341813"/>
          <p14:tracePt t="16257" x="5634038" y="4310063"/>
          <p14:tracePt t="16265" x="5607050" y="4252913"/>
          <p14:tracePt t="16274" x="5588000" y="4222750"/>
          <p14:tracePt t="16282" x="5561013" y="4183063"/>
          <p14:tracePt t="16290" x="5541963" y="4141788"/>
          <p14:tracePt t="16297" x="5522913" y="4117975"/>
          <p14:tracePt t="16306" x="5511800" y="4094163"/>
          <p14:tracePt t="16313" x="5495925" y="4079875"/>
          <p14:tracePt t="16322" x="5480050" y="4056063"/>
          <p14:tracePt t="16329" x="5461000" y="4032250"/>
          <p14:tracePt t="16338" x="5449888" y="4017963"/>
          <p14:tracePt t="16345" x="5441950" y="4010025"/>
          <p14:tracePt t="16354" x="5426075" y="3994150"/>
          <p14:tracePt t="16361" x="5403850" y="3975100"/>
          <p14:tracePt t="16370" x="5387975" y="3959225"/>
          <p14:tracePt t="16377" x="5353050" y="3929063"/>
          <p14:tracePt t="16386" x="5337175" y="3917950"/>
          <p14:tracePt t="16393" x="5295900" y="3886200"/>
          <p14:tracePt t="16402" x="5245100" y="3859213"/>
          <p14:tracePt t="16409" x="5194300" y="3821113"/>
          <p14:tracePt t="16418" x="5129213" y="3794125"/>
          <p14:tracePt t="16425" x="5064125" y="3762375"/>
          <p14:tracePt t="16434" x="4997450" y="3743325"/>
          <p14:tracePt t="16441" x="4924425" y="3721100"/>
          <p14:tracePt t="16449" x="4851400" y="3697288"/>
          <p14:tracePt t="16457" x="4786313" y="3681413"/>
          <p14:tracePt t="16466" x="4711700" y="3670300"/>
          <p14:tracePt t="16474" x="4657725" y="3662363"/>
          <p14:tracePt t="16481" x="4600575" y="3646488"/>
          <p14:tracePt t="16490" x="4538663" y="3646488"/>
          <p14:tracePt t="16497" x="4484688" y="3638550"/>
          <p14:tracePt t="16506" x="4446588" y="3638550"/>
          <p14:tracePt t="16513" x="4411663" y="3638550"/>
          <p14:tracePt t="16522" x="4387850" y="3635375"/>
          <p14:tracePt t="16529" x="4368800" y="3635375"/>
          <p14:tracePt t="16539" x="4349750" y="3632200"/>
          <p14:tracePt t="16546" x="4311650" y="3624263"/>
          <p14:tracePt t="16555" x="4279900" y="3619500"/>
          <p14:tracePt t="16562" x="4252913" y="3605213"/>
          <p14:tracePt t="16571" x="4210050" y="3592513"/>
          <p14:tracePt t="16577" x="4183063" y="3589338"/>
          <p14:tracePt t="16587" x="4144963" y="3565525"/>
          <p14:tracePt t="16593" x="4114800" y="3562350"/>
          <p14:tracePt t="16603" x="4056063" y="3530600"/>
          <p14:tracePt t="16609" x="4017963" y="3511550"/>
          <p14:tracePt t="16620" x="3967163" y="3492500"/>
          <p14:tracePt t="16625" x="3902075" y="3470275"/>
          <p14:tracePt t="16633" x="3829050" y="3449638"/>
          <p14:tracePt t="16643" x="3770313" y="3419475"/>
          <p14:tracePt t="16650" x="3697288" y="3395663"/>
          <p14:tracePt t="16682" x="3465513" y="3341688"/>
          <p14:tracePt t="16691" x="3411538" y="3327400"/>
          <p14:tracePt t="16698" x="3365500" y="3327400"/>
          <p14:tracePt t="16707" x="3327400" y="3319463"/>
          <p14:tracePt t="16715" x="3287713" y="3319463"/>
          <p14:tracePt t="16723" x="3252788" y="3319463"/>
          <p14:tracePt t="16730" x="3233738" y="3319463"/>
          <p14:tracePt t="16739" x="3198813" y="3319463"/>
          <p14:tracePt t="16746" x="3179763" y="3319463"/>
          <p14:tracePt t="16754" x="3157538" y="3319463"/>
          <p14:tracePt t="16761" x="3149600" y="3319463"/>
          <p14:tracePt t="16772" x="3130550" y="3322638"/>
          <p14:tracePt t="16777" x="3122613" y="3322638"/>
          <p14:tracePt t="16787" x="3111500" y="3330575"/>
          <p14:tracePt t="16793" x="3106738" y="3330575"/>
          <p14:tracePt t="16802" x="3103563" y="3330575"/>
          <p14:tracePt t="16809" x="3098800" y="3330575"/>
          <p14:tracePt t="16819" x="3095625" y="3330575"/>
          <p14:tracePt t="16850" x="3090863" y="3330575"/>
          <p14:tracePt t="16867" x="3087688" y="3330575"/>
          <p14:tracePt t="16875" x="3079750" y="3330575"/>
          <p14:tracePt t="16882" x="3076575" y="3330575"/>
          <p14:tracePt t="16891" x="3063875" y="3322638"/>
          <p14:tracePt t="16897" x="3052763" y="3322638"/>
          <p14:tracePt t="16906" x="3044825" y="3311525"/>
          <p14:tracePt t="16913" x="3028950" y="3306763"/>
          <p14:tracePt t="16923" x="3025775" y="3303588"/>
          <p14:tracePt t="16929" x="3017838" y="3300413"/>
          <p14:tracePt t="16938" x="3014663" y="3300413"/>
          <p14:tracePt t="16945" x="3009900" y="3295650"/>
          <p14:tracePt t="16970" x="3006725" y="3295650"/>
          <p14:tracePt t="17089" x="3001963" y="3292475"/>
          <p14:tracePt t="17106" x="2998788" y="3292475"/>
          <p14:tracePt t="17114" x="2995613" y="3287713"/>
          <p14:tracePt t="17154" x="2987675" y="3287713"/>
          <p14:tracePt t="17186" x="2982913" y="3287713"/>
          <p14:tracePt t="17193" x="2979738" y="3287713"/>
          <p14:tracePt t="17202" x="2974975" y="3287713"/>
          <p14:tracePt t="17210" x="2971800" y="3287713"/>
          <p14:tracePt t="17217" x="2963863" y="3287713"/>
          <p14:tracePt t="17227" x="2952750" y="3287713"/>
          <p14:tracePt t="17235" x="2947988" y="3287713"/>
          <p14:tracePt t="17242" x="2944813" y="3287713"/>
          <p14:tracePt t="17251" x="2933700" y="3287713"/>
          <p14:tracePt t="17258" x="2925763" y="3284538"/>
          <p14:tracePt t="17266" x="2921000" y="3284538"/>
          <p14:tracePt t="17274" x="2909888" y="3284538"/>
          <p14:tracePt t="17283" x="2906713" y="3284538"/>
          <p14:tracePt t="17394" x="2901950" y="3284538"/>
          <p14:tracePt t="17698" x="2898775" y="3279775"/>
          <p14:tracePt t="18323" x="2906713" y="3279775"/>
          <p14:tracePt t="18330" x="2925763" y="3279775"/>
          <p14:tracePt t="18339" x="2944813" y="3279775"/>
          <p14:tracePt t="18346" x="2987675" y="3287713"/>
          <p14:tracePt t="18356" x="3041650" y="3295650"/>
          <p14:tracePt t="18361" x="3122613" y="3300413"/>
          <p14:tracePt t="18371" x="3179763" y="3306763"/>
          <p14:tracePt t="18377" x="3276600" y="3306763"/>
          <p14:tracePt t="18386" x="3376613" y="3314700"/>
          <p14:tracePt t="18393" x="3516313" y="3333750"/>
          <p14:tracePt t="18403" x="3619500" y="3349625"/>
          <p14:tracePt t="18410" x="3775075" y="3368675"/>
          <p14:tracePt t="18419" x="3848100" y="3376613"/>
          <p14:tracePt t="18428" x="3940175" y="3392488"/>
          <p14:tracePt t="18434" x="4029075" y="3408363"/>
          <p14:tracePt t="18442" x="4110038" y="3414713"/>
          <p14:tracePt t="18449" x="4183063" y="3419475"/>
          <p14:tracePt t="18459" x="4257675" y="3427413"/>
          <p14:tracePt t="18467" x="4318000" y="3435350"/>
          <p14:tracePt t="18475" x="4384675" y="3449638"/>
          <p14:tracePt t="18482" x="4457700" y="3465513"/>
          <p14:tracePt t="18491" x="4557713" y="3473450"/>
          <p14:tracePt t="18498" x="4646613" y="3489325"/>
          <p14:tracePt t="18507" x="4789488" y="3503613"/>
          <p14:tracePt t="18514" x="4908550" y="3524250"/>
          <p14:tracePt t="18524" x="5102225" y="3554413"/>
          <p14:tracePt t="18531" x="5241925" y="3573463"/>
          <p14:tracePt t="18539" x="5380038" y="3592513"/>
          <p14:tracePt t="18545" x="5480050" y="3592513"/>
          <p14:tracePt t="18554" x="5557838" y="3592513"/>
          <p14:tracePt t="18561" x="5622925" y="3592513"/>
          <p14:tracePt t="18572" x="5668963" y="3592513"/>
          <p14:tracePt t="18578" x="5722938" y="3592513"/>
          <p14:tracePt t="18588" x="5762625" y="3581400"/>
          <p14:tracePt t="18593" x="5800725" y="3570288"/>
          <p14:tracePt t="18602" x="5816600" y="3557588"/>
          <p14:tracePt t="18610" x="5835650" y="3554413"/>
          <p14:tracePt t="18618" x="5854700" y="3551238"/>
          <p14:tracePt t="18627" x="5886450" y="3535363"/>
          <p14:tracePt t="18635" x="5916613" y="3535363"/>
          <p14:tracePt t="18643" x="5970588" y="3535363"/>
          <p14:tracePt t="18649" x="6005513" y="3535363"/>
          <p14:tracePt t="18658" x="6059488" y="3535363"/>
          <p14:tracePt t="18665" x="6097588" y="3530600"/>
          <p14:tracePt t="18674" x="6143625" y="3530600"/>
          <p14:tracePt t="18682" x="6191250" y="3530600"/>
          <p14:tracePt t="18691" x="6218238" y="3530600"/>
          <p14:tracePt t="18698" x="6232525" y="3530600"/>
          <p14:tracePt t="18706" x="6237288" y="3530600"/>
          <p14:tracePt t="18722" x="6240463" y="3530600"/>
          <p14:tracePt t="18771" x="6240463" y="3527425"/>
          <p14:tracePt t="18777" x="6240463" y="3524250"/>
          <p14:tracePt t="18785" x="6232525" y="3516313"/>
          <p14:tracePt t="18794" x="6229350" y="3511550"/>
          <p14:tracePt t="18803" x="6224588" y="3508375"/>
          <p14:tracePt t="18811" x="6221413" y="3503613"/>
          <p14:tracePt t="18818" x="6218238" y="3500438"/>
          <p14:tracePt t="18827" x="6213475" y="3500438"/>
          <p14:tracePt t="18833" x="6210300" y="3497263"/>
          <p14:tracePt t="18866" x="6205538" y="3492500"/>
          <p14:tracePt t="18954" x="6197600" y="3484563"/>
          <p14:tracePt t="19017" x="6191250" y="3484563"/>
          <p14:tracePt t="19066" x="6183313" y="3484563"/>
          <p14:tracePt t="19121" x="6175375" y="3484563"/>
          <p14:tracePt t="19169" x="6170613" y="3481388"/>
          <p14:tracePt t="19202" x="6159500" y="3476625"/>
          <p14:tracePt t="19337" x="6156325" y="3476625"/>
          <p14:tracePt t="19386" x="6151563" y="3473450"/>
          <p14:tracePt t="19457" x="6148388" y="3473450"/>
          <p14:tracePt t="19465" x="6143625" y="3473450"/>
          <p14:tracePt t="19474" x="6140450" y="3473450"/>
          <p14:tracePt t="19491" x="6132513" y="3470275"/>
          <p14:tracePt t="19507" x="6124575" y="3465513"/>
          <p14:tracePt t="19513" x="6121400" y="3465513"/>
          <p14:tracePt t="19522" x="6116638" y="3465513"/>
          <p14:tracePt t="19529" x="6110288" y="3465513"/>
          <p14:tracePt t="19539" x="6097588" y="3465513"/>
          <p14:tracePt t="19546" x="6094413" y="3465513"/>
          <p14:tracePt t="19556" x="6086475" y="3465513"/>
          <p14:tracePt t="19562" x="6078538" y="3465513"/>
          <p14:tracePt t="19571" x="6062663" y="3473450"/>
          <p14:tracePt t="19578" x="6054725" y="3476625"/>
          <p14:tracePt t="19586" x="6040438" y="3484563"/>
          <p14:tracePt t="19595" x="6027738" y="3497263"/>
          <p14:tracePt t="19602" x="6013450" y="3508375"/>
          <p14:tracePt t="19611" x="5997575" y="3524250"/>
          <p14:tracePt t="19619" x="5981700" y="3538538"/>
          <p14:tracePt t="19627" x="5967413" y="3546475"/>
          <p14:tracePt t="19633" x="5959475" y="3562350"/>
          <p14:tracePt t="19642" x="5946775" y="3573463"/>
          <p14:tracePt t="19651" x="5932488" y="3581400"/>
          <p14:tracePt t="19659" x="5916613" y="3597275"/>
          <p14:tracePt t="19667" x="5913438" y="3608388"/>
          <p14:tracePt t="19675" x="5900738" y="3624263"/>
          <p14:tracePt t="19681" x="5892800" y="3632200"/>
          <p14:tracePt t="19690" x="5886450" y="3643313"/>
          <p14:tracePt t="19697" x="5865813" y="3659188"/>
          <p14:tracePt t="19708" x="5851525" y="3681413"/>
          <p14:tracePt t="19714" x="5835650" y="3697288"/>
          <p14:tracePt t="19723" x="5819775" y="3713163"/>
          <p14:tracePt t="19730" x="5803900" y="3727450"/>
          <p14:tracePt t="19738" x="5784850" y="3751263"/>
          <p14:tracePt t="19745" x="5770563" y="3767138"/>
          <p14:tracePt t="19755" x="5738813" y="3794125"/>
          <p14:tracePt t="19762" x="5719763" y="3824288"/>
          <p14:tracePt t="19771" x="5695950" y="3848100"/>
          <p14:tracePt t="19779" x="5668963" y="3867150"/>
          <p14:tracePt t="19787" x="5641975" y="3905250"/>
          <p14:tracePt t="19794" x="5611813" y="3932238"/>
          <p14:tracePt t="19801" x="5588000" y="3956050"/>
          <p14:tracePt t="19810" x="5561013" y="3990975"/>
          <p14:tracePt t="19819" x="5534025" y="4021138"/>
          <p14:tracePt t="19828" x="5511800" y="4044950"/>
          <p14:tracePt t="19836" x="5484813" y="4086225"/>
          <p14:tracePt t="19845" x="5461000" y="4110038"/>
          <p14:tracePt t="19850" x="5449888" y="4125913"/>
          <p14:tracePt t="19859" x="5426075" y="4156075"/>
          <p14:tracePt t="19866" x="5414963" y="4171950"/>
          <p14:tracePt t="19875" x="5403850" y="4191000"/>
          <p14:tracePt t="19882" x="5395913" y="4202113"/>
          <p14:tracePt t="19891" x="5383213" y="4225925"/>
          <p14:tracePt t="19898" x="5368925" y="4249738"/>
          <p14:tracePt t="19907" x="5360988" y="4260850"/>
          <p14:tracePt t="19914" x="5349875" y="4283075"/>
          <p14:tracePt t="19922" x="5341938" y="4298950"/>
          <p14:tracePt t="19931" x="5334000" y="4325938"/>
          <p14:tracePt t="19940" x="5326063" y="4349750"/>
          <p14:tracePt t="19947" x="5307013" y="4365625"/>
          <p14:tracePt t="19956" x="5295900" y="4395788"/>
          <p14:tracePt t="19963" x="5283200" y="4419600"/>
          <p14:tracePt t="19970" x="5280025" y="4438650"/>
          <p14:tracePt t="19979" x="5264150" y="4452938"/>
          <p14:tracePt t="19987" x="5260975" y="4476750"/>
          <p14:tracePt t="19996" x="5241925" y="4500563"/>
          <p14:tracePt t="20003" x="5237163" y="4511675"/>
          <p14:tracePt t="20012" x="5226050" y="4527550"/>
          <p14:tracePt t="20019" x="5221288" y="4538663"/>
          <p14:tracePt t="20027" x="5221288" y="4541838"/>
          <p14:tracePt t="20034" x="5218113" y="4546600"/>
          <p14:tracePt t="20043" x="5213350" y="4549775"/>
          <p14:tracePt t="21731" x="5213350" y="4541838"/>
          <p14:tracePt t="21746" x="5213350" y="4538663"/>
          <p14:tracePt t="21755" x="5213350" y="4533900"/>
          <p14:tracePt t="21771" x="5213350" y="4522788"/>
          <p14:tracePt t="21787" x="5213350" y="4519613"/>
          <p14:tracePt t="21794" x="5213350" y="4514850"/>
          <p14:tracePt t="21801" x="5213350" y="4511675"/>
          <p14:tracePt t="21811" x="5218113" y="4503738"/>
          <p14:tracePt t="21835" x="5218113" y="4500563"/>
          <p14:tracePt t="21845" x="5218113" y="4495800"/>
          <p14:tracePt t="21859" x="5218113" y="4492625"/>
          <p14:tracePt t="22034" x="5218113" y="4487863"/>
          <p14:tracePt t="22178" x="5218113" y="4484688"/>
          <p14:tracePt t="22218" x="5218113" y="4476750"/>
          <p14:tracePt t="23266" x="5218113" y="4468813"/>
          <p14:tracePt t="23611" x="5218113" y="4460875"/>
          <p14:tracePt t="26747" x="5218113" y="4449763"/>
          <p14:tracePt t="26764" x="5218113" y="4446588"/>
          <p14:tracePt t="26771" x="5218113" y="4441825"/>
          <p14:tracePt t="26787" x="5218113" y="4438650"/>
          <p14:tracePt t="26803" x="5218113" y="4433888"/>
          <p14:tracePt t="26829" x="5218113" y="4430713"/>
          <p14:tracePt t="26876" x="5218113" y="4425950"/>
          <p14:tracePt t="27107" x="5213350" y="4425950"/>
          <p14:tracePt t="27138" x="5213350" y="4422775"/>
          <p14:tracePt t="27163" x="5213350" y="4419600"/>
          <p14:tracePt t="27180" x="5213350" y="4414838"/>
          <p14:tracePt t="27195" x="5213350" y="4411663"/>
          <p14:tracePt t="27260" x="5210175" y="4406900"/>
          <p14:tracePt t="28258" x="5226050" y="4406900"/>
          <p14:tracePt t="28267" x="5268913" y="4398963"/>
          <p14:tracePt t="28275" x="5314950" y="4398963"/>
          <p14:tracePt t="28284" x="5368925" y="4398963"/>
          <p14:tracePt t="28291" x="5430838" y="4384675"/>
          <p14:tracePt t="28301" x="5503863" y="4376738"/>
          <p14:tracePt t="28307" x="5576888" y="4376738"/>
          <p14:tracePt t="28317" x="5630863" y="4376738"/>
          <p14:tracePt t="28324" x="5668963" y="4379913"/>
          <p14:tracePt t="28333" x="5703888" y="4387850"/>
          <p14:tracePt t="28339" x="5727700" y="4392613"/>
          <p14:tracePt t="28348" x="5735638" y="4395788"/>
          <p14:tracePt t="28354" x="5746750" y="4398963"/>
          <p14:tracePt t="28365" x="5749925" y="4398963"/>
          <p14:tracePt t="28372" x="5754688" y="4398963"/>
          <p14:tracePt t="28381" x="5757863" y="4398963"/>
          <p14:tracePt t="28388" x="5762625" y="4398963"/>
          <p14:tracePt t="28408" x="5765800" y="4398963"/>
          <p14:tracePt t="28412" x="5776913" y="4398963"/>
          <p14:tracePt t="28421" x="5797550" y="4406900"/>
          <p14:tracePt t="28428" x="5824538" y="4406900"/>
          <p14:tracePt t="28437" x="5870575" y="4411663"/>
          <p14:tracePt t="28445" x="5935663" y="4419600"/>
          <p14:tracePt t="28452" x="6024563" y="4433888"/>
          <p14:tracePt t="28459" x="6143625" y="4460875"/>
          <p14:tracePt t="28469" x="6318250" y="4492625"/>
          <p14:tracePt t="28475" x="6496050" y="4522788"/>
          <p14:tracePt t="28484" x="6657975" y="4554538"/>
          <p14:tracePt t="28491" x="6761163" y="4568825"/>
          <p14:tracePt t="28501" x="6881813" y="4584700"/>
          <p14:tracePt t="28506" x="6985000" y="4600575"/>
          <p14:tracePt t="28515" x="7054850" y="4600575"/>
          <p14:tracePt t="28522" x="7119938" y="4608513"/>
          <p14:tracePt t="28532" x="7159625" y="4608513"/>
          <p14:tracePt t="28539" x="7170738" y="4608513"/>
          <p14:tracePt t="28548" x="7175500" y="4608513"/>
          <p14:tracePt t="28555" x="7178675" y="4608513"/>
          <p14:tracePt t="28597" x="7181850" y="4608513"/>
          <p14:tracePt t="28604" x="7186613" y="4603750"/>
          <p14:tracePt t="28612" x="7202488" y="4603750"/>
          <p14:tracePt t="28621" x="7221538" y="4603750"/>
          <p14:tracePt t="28626" x="7248525" y="4603750"/>
          <p14:tracePt t="28635" x="7283450" y="4603750"/>
          <p14:tracePt t="28644" x="7356475" y="4608513"/>
          <p14:tracePt t="28652" x="7448550" y="4622800"/>
          <p14:tracePt t="28660" x="7529513" y="4638675"/>
          <p14:tracePt t="28669" x="7618413" y="4654550"/>
          <p14:tracePt t="28675" x="7710488" y="4676775"/>
          <p14:tracePt t="28683" x="7758113" y="4681538"/>
          <p14:tracePt t="28690" x="7812088" y="4697413"/>
          <p14:tracePt t="28701" x="7850188" y="4697413"/>
          <p14:tracePt t="28707" x="7877175" y="4697413"/>
          <p14:tracePt t="28717" x="7885113" y="4697413"/>
          <p14:tracePt t="28723" x="7888288" y="4697413"/>
          <p14:tracePt t="28738" x="7893050" y="4697413"/>
          <p14:tracePt t="28748" x="7896225" y="4697413"/>
          <p14:tracePt t="28755" x="7907338" y="4692650"/>
          <p14:tracePt t="28765" x="7915275" y="4692650"/>
          <p14:tracePt t="28771" x="7934325" y="4692650"/>
          <p14:tracePt t="28781" x="7969250" y="4692650"/>
          <p14:tracePt t="28788" x="8043863" y="4708525"/>
          <p14:tracePt t="28795" x="8124825" y="4724400"/>
          <p14:tracePt t="28803" x="8240713" y="4738688"/>
          <p14:tracePt t="28813" x="8378825" y="4759325"/>
          <p14:tracePt t="28821" x="8532813" y="4778375"/>
          <p14:tracePt t="28827" x="8648700" y="4786313"/>
          <p14:tracePt t="28836" x="8769350" y="4797425"/>
          <p14:tracePt t="28844" x="8864600" y="4797425"/>
          <p14:tracePt t="28851" x="8945563" y="4797425"/>
          <p14:tracePt t="28858" x="9007475" y="4792663"/>
          <p14:tracePt t="28868" x="9047163" y="4786313"/>
          <p14:tracePt t="28875" x="9096375" y="4765675"/>
          <p14:tracePt t="28884" x="9120188" y="4738688"/>
          <p14:tracePt t="28891" x="9142413" y="4716463"/>
          <p14:tracePt t="28900" x="9163050" y="4684713"/>
          <p14:tracePt t="28907" x="9190038" y="4662488"/>
          <p14:tracePt t="28915" x="9212263" y="4635500"/>
          <p14:tracePt t="28922" x="9228138" y="4611688"/>
          <p14:tracePt t="28932" x="9263063" y="4584700"/>
          <p14:tracePt t="28940" x="9293225" y="4565650"/>
          <p14:tracePt t="28949" x="9336088" y="4538663"/>
          <p14:tracePt t="28966" x="9455150" y="4487863"/>
          <p14:tracePt t="28971" x="9521825" y="4468813"/>
          <p14:tracePt t="28980" x="9594850" y="4446588"/>
          <p14:tracePt t="28988" x="9671050" y="4414838"/>
          <p14:tracePt t="28996" x="9767888" y="4376738"/>
          <p14:tracePt t="29004" x="9834563" y="4344988"/>
          <p14:tracePt t="29012" x="9880600" y="4325938"/>
          <p14:tracePt t="29020" x="9929813" y="4298950"/>
          <p14:tracePt t="29026" x="9980613" y="4256088"/>
          <p14:tracePt t="29035" x="10015538" y="4214813"/>
          <p14:tracePt t="29043" x="10050463" y="4171950"/>
          <p14:tracePt t="29052" x="10077450" y="4133850"/>
          <p14:tracePt t="29059" x="10096500" y="4098925"/>
          <p14:tracePt t="29068" x="10115550" y="4059238"/>
          <p14:tracePt t="29075" x="10134600" y="4013200"/>
          <p14:tracePt t="29084" x="10145713" y="3983038"/>
          <p14:tracePt t="29091" x="10169525" y="3932238"/>
          <p14:tracePt t="29101" x="10188575" y="3894138"/>
          <p14:tracePt t="29107" x="10193338" y="3856038"/>
          <p14:tracePt t="29117" x="10207625" y="3816350"/>
          <p14:tracePt t="29124" x="10215563" y="3770313"/>
          <p14:tracePt t="29133" x="10220325" y="3732213"/>
          <p14:tracePt t="29139" x="10220325" y="3697288"/>
          <p14:tracePt t="29147" x="10220325" y="3651250"/>
          <p14:tracePt t="29156" x="10220325" y="3624263"/>
          <p14:tracePt t="29163" x="10215563" y="3578225"/>
          <p14:tracePt t="29172" x="10212388" y="3530600"/>
          <p14:tracePt t="29179" x="10201275" y="3500438"/>
          <p14:tracePt t="29188" x="10193338" y="3462338"/>
          <p14:tracePt t="29195" x="10180638" y="3422650"/>
          <p14:tracePt t="29204" x="10174288" y="3408363"/>
          <p14:tracePt t="29212" x="10174288" y="3392488"/>
          <p14:tracePt t="29221" x="10169525" y="3373438"/>
          <p14:tracePt t="29228" x="10166350" y="3360738"/>
          <p14:tracePt t="29237" x="10161588" y="3357563"/>
          <p14:tracePt t="29243" x="10158413" y="3349625"/>
          <p14:tracePt t="29252" x="10158413" y="3346450"/>
          <p14:tracePt t="29259" x="10153650" y="3341688"/>
          <p14:tracePt t="29276" x="10142538" y="3333750"/>
          <p14:tracePt t="29291" x="10139363" y="3330575"/>
          <p14:tracePt t="29301" x="10134600" y="3327400"/>
          <p14:tracePt t="29316" x="10123488" y="3319463"/>
          <p14:tracePt t="29333" x="10115550" y="3311525"/>
          <p14:tracePt t="29339" x="10104438" y="3311525"/>
          <p14:tracePt t="29349" x="10099675" y="3306763"/>
          <p14:tracePt t="29356" x="10091738" y="3306763"/>
          <p14:tracePt t="29363" x="10088563" y="3306763"/>
          <p14:tracePt t="29371" x="10080625" y="3306763"/>
          <p14:tracePt t="29388" x="10077450" y="3306763"/>
          <p14:tracePt t="29396" x="10072688" y="3306763"/>
          <p14:tracePt t="29411" x="10069513" y="3306763"/>
          <p14:tracePt t="29427" x="10064750" y="3306763"/>
          <p14:tracePt t="29437" x="10061575" y="3306763"/>
          <p14:tracePt t="29443" x="10053638" y="3295650"/>
          <p14:tracePt t="29453" x="10023475" y="3279775"/>
          <p14:tracePt t="29459" x="9991725" y="3246438"/>
          <p14:tracePt t="29468" x="9942513" y="3203575"/>
          <p14:tracePt t="29476" x="9891713" y="3152775"/>
          <p14:tracePt t="29484" x="9848850" y="3117850"/>
          <p14:tracePt t="29491" x="9807575" y="3082925"/>
          <p14:tracePt t="29501" x="9775825" y="3055938"/>
          <p14:tracePt t="29507" x="9764713" y="3049588"/>
          <p14:tracePt t="29517" x="9756775" y="3036888"/>
          <p14:tracePt t="29540" x="9756775" y="3033713"/>
          <p14:tracePt t="29547" x="9753600" y="3028950"/>
          <p14:tracePt t="29563" x="9753600" y="3025775"/>
          <p14:tracePt t="29572" x="9753600" y="3022600"/>
          <p14:tracePt t="29580" x="9753600" y="3017838"/>
          <p14:tracePt t="29594" x="9756775" y="3014663"/>
          <p14:tracePt t="29604" x="9756775" y="3006725"/>
          <p14:tracePt t="29612" x="9756775" y="3001963"/>
          <p14:tracePt t="29620" x="9759950" y="2995613"/>
          <p14:tracePt t="29627" x="9759950" y="2990850"/>
          <p14:tracePt t="29636" x="9759950" y="2979738"/>
          <p14:tracePt t="29644" x="9759950" y="2967038"/>
          <p14:tracePt t="29652" x="9759950" y="2960688"/>
          <p14:tracePt t="29658" x="9753600" y="2940050"/>
          <p14:tracePt t="29668" x="9748838" y="2928938"/>
          <p14:tracePt t="29676" x="9745663" y="2921000"/>
          <p14:tracePt t="29684" x="9745663" y="2917825"/>
          <p14:tracePt t="29724" x="9732963" y="2933700"/>
          <p14:tracePt t="29733" x="9732963" y="3001963"/>
          <p14:tracePt t="29739" x="9737725" y="3068638"/>
          <p14:tracePt t="29749" x="9753600" y="3168650"/>
          <p14:tracePt t="29756" x="9767888" y="3249613"/>
          <p14:tracePt t="29763" x="9791700" y="3341688"/>
          <p14:tracePt t="29771" x="9813925" y="3430588"/>
          <p14:tracePt t="29781" x="9821863" y="3524250"/>
          <p14:tracePt t="29788" x="9829800" y="3619500"/>
          <p14:tracePt t="29796" x="9837738" y="3694113"/>
          <p14:tracePt t="29805" x="9845675" y="3781425"/>
          <p14:tracePt t="29811" x="9845675" y="3856038"/>
          <p14:tracePt t="29821" x="9845675" y="3929063"/>
          <p14:tracePt t="29827" x="9840913" y="3990975"/>
          <p14:tracePt t="29837" x="9826625" y="4037013"/>
          <p14:tracePt t="29843" x="9813925" y="4094163"/>
          <p14:tracePt t="29852" x="9791700" y="4133850"/>
          <p14:tracePt t="29859" x="9772650" y="4164013"/>
          <p14:tracePt t="29868" x="9740900" y="4206875"/>
          <p14:tracePt t="29875" x="9713913" y="4249738"/>
          <p14:tracePt t="29884" x="9675813" y="4298950"/>
          <p14:tracePt t="29891" x="9625013" y="4357688"/>
          <p14:tracePt t="29901" x="9571038" y="4422775"/>
          <p14:tracePt t="29907" x="9544050" y="4479925"/>
          <p14:tracePt t="29917" x="9513888" y="4557713"/>
          <p14:tracePt t="29923" x="9490075" y="4657725"/>
          <p14:tracePt t="29934" x="9467850" y="4751388"/>
          <p14:tracePt t="29939" x="9444038" y="4867275"/>
          <p14:tracePt t="29948" x="9436100" y="4959350"/>
          <p14:tracePt t="29956" x="9436100" y="5067300"/>
          <p14:tracePt t="29964" x="9428163" y="5156200"/>
          <p14:tracePt t="29972" x="9420225" y="5221288"/>
          <p14:tracePt t="29980" x="9413875" y="5267325"/>
          <p14:tracePt t="29988" x="9405938" y="5321300"/>
          <p14:tracePt t="29996" x="9405938" y="5337175"/>
          <p14:tracePt t="30003" x="9401175" y="5353050"/>
          <p14:tracePt t="30012" x="9401175" y="5356225"/>
          <p14:tracePt t="30067" x="9401175" y="5353050"/>
          <p14:tracePt t="30075" x="9398000" y="5318125"/>
          <p14:tracePt t="30084" x="9398000" y="5287963"/>
          <p14:tracePt t="30091" x="9398000" y="5260975"/>
          <p14:tracePt t="30100" x="9398000" y="5226050"/>
          <p14:tracePt t="30107" x="9398000" y="5186363"/>
          <p14:tracePt t="30115" x="9409113" y="5156200"/>
          <p14:tracePt t="30123" x="9424988" y="5118100"/>
          <p14:tracePt t="30132" x="9440863" y="5043488"/>
          <p14:tracePt t="30140" x="9459913" y="4994275"/>
          <p14:tracePt t="30147" x="9478963" y="4940300"/>
          <p14:tracePt t="30156" x="9501188" y="4862513"/>
          <p14:tracePt t="30164" x="9525000" y="4800600"/>
          <p14:tracePt t="30172" x="9556750" y="4716463"/>
          <p14:tracePt t="30180" x="9575800" y="4643438"/>
          <p14:tracePt t="30188" x="9590088" y="4568825"/>
          <p14:tracePt t="30196" x="9605963" y="4487863"/>
          <p14:tracePt t="30204" x="9621838" y="4395788"/>
          <p14:tracePt t="30215" x="9637713" y="4322763"/>
          <p14:tracePt t="30221" x="9644063" y="4233863"/>
          <p14:tracePt t="30226" x="9644063" y="4152900"/>
          <p14:tracePt t="30237" x="9644063" y="4090988"/>
          <p14:tracePt t="30243" x="9644063" y="3990975"/>
          <p14:tracePt t="30253" x="9648825" y="3929063"/>
          <p14:tracePt t="30259" x="9656763" y="3856038"/>
          <p14:tracePt t="30268" x="9664700" y="3802063"/>
          <p14:tracePt t="30275" x="9671050" y="3743325"/>
          <p14:tracePt t="30285" x="9678988" y="3708400"/>
          <p14:tracePt t="30310" x="9691688" y="3651250"/>
          <p14:tracePt t="30314" x="9718675" y="3497263"/>
          <p14:tracePt t="30323" x="9718675" y="3457575"/>
          <p14:tracePt t="30340" x="9718675" y="3446463"/>
          <p14:tracePt t="30347" x="9710738" y="3373438"/>
          <p14:tracePt t="30356" x="9710738" y="3365500"/>
          <p14:tracePt t="30364" x="9705975" y="3341688"/>
          <p14:tracePt t="30372" x="9698038" y="3333750"/>
          <p14:tracePt t="30380" x="9691688" y="3319463"/>
          <p14:tracePt t="30388" x="9678988" y="3303588"/>
          <p14:tracePt t="30395" x="9671050" y="3287713"/>
          <p14:tracePt t="30404" x="9659938" y="3273425"/>
          <p14:tracePt t="30411" x="9648825" y="3265488"/>
          <p14:tracePt t="30420" x="9644063" y="3260725"/>
          <p14:tracePt t="30427" x="9640888" y="3257550"/>
          <p14:tracePt t="30436" x="9637713" y="3252788"/>
          <p14:tracePt t="30532" x="9632950" y="3249613"/>
          <p14:tracePt t="30571" x="9629775" y="3249613"/>
          <p14:tracePt t="30580" x="9625013" y="3249613"/>
          <p14:tracePt t="30588" x="9621838" y="3257550"/>
          <p14:tracePt t="30595" x="9617075" y="3276600"/>
          <p14:tracePt t="30604" x="9613900" y="3306763"/>
          <p14:tracePt t="30611" x="9605963" y="3322638"/>
          <p14:tracePt t="30621" x="9602788" y="3349625"/>
          <p14:tracePt t="30626" x="9594850" y="3387725"/>
          <p14:tracePt t="30637" x="9594850" y="3422650"/>
          <p14:tracePt t="30643" x="9590088" y="3462338"/>
          <p14:tracePt t="30652" x="9590088" y="3500438"/>
          <p14:tracePt t="30659" x="9590088" y="3535363"/>
          <p14:tracePt t="30668" x="9583738" y="3573463"/>
          <p14:tracePt t="30675" x="9575800" y="3627438"/>
          <p14:tracePt t="30684" x="9575800" y="3654425"/>
          <p14:tracePt t="30691" x="9563100" y="3705225"/>
          <p14:tracePt t="30701" x="9556750" y="3743325"/>
          <p14:tracePt t="30707" x="9548813" y="3797300"/>
          <p14:tracePt t="30717" x="9536113" y="3851275"/>
          <p14:tracePt t="30723" x="9521825" y="3917950"/>
          <p14:tracePt t="30731" x="9505950" y="3963988"/>
          <p14:tracePt t="30739" x="9498013" y="4037013"/>
          <p14:tracePt t="30748" x="9486900" y="4075113"/>
          <p14:tracePt t="30756" x="9471025" y="4148138"/>
          <p14:tracePt t="30765" x="9463088" y="4222750"/>
          <p14:tracePt t="30772" x="9451975" y="4279900"/>
          <p14:tracePt t="30780" x="9436100" y="4341813"/>
          <p14:tracePt t="30788" x="9428163" y="4398963"/>
          <p14:tracePt t="30795" x="9424988" y="4446588"/>
          <p14:tracePt t="30804" x="9409113" y="4492625"/>
          <p14:tracePt t="30811" x="9398000" y="4538663"/>
          <p14:tracePt t="30820" x="9382125" y="4584700"/>
          <p14:tracePt t="30827" x="9371013" y="4627563"/>
          <p14:tracePt t="30836" x="9359900" y="4654550"/>
          <p14:tracePt t="30843" x="9351963" y="4670425"/>
          <p14:tracePt t="30852" x="9339263" y="4700588"/>
          <p14:tracePt t="30859" x="9328150" y="4719638"/>
          <p14:tracePt t="30868" x="9324975" y="4743450"/>
          <p14:tracePt t="30876" x="9320213" y="4762500"/>
          <p14:tracePt t="30885" x="9305925" y="4800600"/>
          <p14:tracePt t="30892" x="9301163" y="4813300"/>
          <p14:tracePt t="30902" x="9290050" y="4846638"/>
          <p14:tracePt t="30908" x="9277350" y="4870450"/>
          <p14:tracePt t="30917" x="9274175" y="4886325"/>
          <p14:tracePt t="30923" x="9271000" y="4897438"/>
          <p14:tracePt t="30931" x="9263063" y="4908550"/>
          <p14:tracePt t="30940" x="9258300" y="4916488"/>
          <p14:tracePt t="30948" x="9255125" y="4921250"/>
          <p14:tracePt t="30967" x="9250363" y="4927600"/>
          <p14:tracePt t="30972" x="9247188" y="4932363"/>
          <p14:tracePt t="30979" x="9244013" y="4932363"/>
          <p14:tracePt t="31035" x="9239250" y="4932363"/>
          <p14:tracePt t="31052" x="9236075" y="4932363"/>
          <p14:tracePt t="31068" x="9228138" y="4932363"/>
          <p14:tracePt t="31139" x="9223375" y="4924425"/>
          <p14:tracePt t="31156" x="9220200" y="4900613"/>
          <p14:tracePt t="31164" x="9212263" y="4881563"/>
          <p14:tracePt t="31172" x="9212263" y="4843463"/>
          <p14:tracePt t="31179" x="9212263" y="4800600"/>
          <p14:tracePt t="31189" x="9212263" y="4746625"/>
          <p14:tracePt t="31195" x="9212263" y="4673600"/>
          <p14:tracePt t="31204" x="9204325" y="4619625"/>
          <p14:tracePt t="31211" x="9193213" y="4538663"/>
          <p14:tracePt t="31221" x="9177338" y="4487863"/>
          <p14:tracePt t="31227" x="9166225" y="4441825"/>
          <p14:tracePt t="31236" x="9142413" y="4384675"/>
          <p14:tracePt t="31243" x="9131300" y="4344988"/>
          <p14:tracePt t="31252" x="9109075" y="4298950"/>
          <p14:tracePt t="31260" x="9088438" y="4268788"/>
          <p14:tracePt t="31269" x="9077325" y="4244975"/>
          <p14:tracePt t="31275" x="9066213" y="4214813"/>
          <p14:tracePt t="31286" x="9061450" y="4198938"/>
          <p14:tracePt t="31292" x="9050338" y="4183063"/>
          <p14:tracePt t="31300" x="9047163" y="4164013"/>
          <p14:tracePt t="31307" x="9034463" y="4148138"/>
          <p14:tracePt t="31315" x="9031288" y="4133850"/>
          <p14:tracePt t="31324" x="9023350" y="4117975"/>
          <p14:tracePt t="31331" x="9015413" y="4110038"/>
          <p14:tracePt t="31340" x="9007475" y="4094163"/>
          <p14:tracePt t="31348" x="8996363" y="4083050"/>
          <p14:tracePt t="31356" x="8980488" y="4059238"/>
          <p14:tracePt t="31363" x="8969375" y="4052888"/>
          <p14:tracePt t="31372" x="8945563" y="4021138"/>
          <p14:tracePt t="31379" x="8931275" y="4005263"/>
          <p14:tracePt t="31388" x="8907463" y="3990975"/>
          <p14:tracePt t="31395" x="8891588" y="3975100"/>
          <p14:tracePt t="31404" x="8877300" y="3959225"/>
          <p14:tracePt t="31411" x="8869363" y="3948113"/>
          <p14:tracePt t="31420" x="8856663" y="3940175"/>
          <p14:tracePt t="31427" x="8853488" y="3937000"/>
          <p14:tracePt t="31436" x="8845550" y="3921125"/>
          <p14:tracePt t="31452" x="8842375" y="3917950"/>
          <p14:tracePt t="31459" x="8837613" y="3913188"/>
          <p14:tracePt t="31475" x="8837613" y="3910013"/>
          <p14:tracePt t="31516" x="8837613" y="3905250"/>
          <p14:tracePt t="31555" x="8842375" y="3905250"/>
          <p14:tracePt t="31563" x="8850313" y="3905250"/>
          <p14:tracePt t="31572" x="8850313" y="3897313"/>
          <p14:tracePt t="31579" x="8864600" y="3897313"/>
          <p14:tracePt t="31588" x="8880475" y="3897313"/>
          <p14:tracePt t="31595" x="8891588" y="3897313"/>
          <p14:tracePt t="31604" x="8907463" y="3897313"/>
          <p14:tracePt t="31611" x="8934450" y="3897313"/>
          <p14:tracePt t="31620" x="8942388" y="3897313"/>
          <p14:tracePt t="31627" x="8966200" y="3897313"/>
          <p14:tracePt t="31637" x="8972550" y="3894138"/>
          <p14:tracePt t="31643" x="8988425" y="3886200"/>
          <p14:tracePt t="31652" x="9004300" y="3886200"/>
          <p14:tracePt t="31659" x="9023350" y="3886200"/>
          <p14:tracePt t="31668" x="9034463" y="3886200"/>
          <p14:tracePt t="31676" x="9058275" y="3890963"/>
          <p14:tracePt t="31685" x="9096375" y="3894138"/>
          <p14:tracePt t="31691" x="9112250" y="3902075"/>
          <p14:tracePt t="31701" x="9139238" y="3905250"/>
          <p14:tracePt t="31708" x="9158288" y="3910013"/>
          <p14:tracePt t="31715" x="9182100" y="3917950"/>
          <p14:tracePt t="31724" x="9220200" y="3929063"/>
          <p14:tracePt t="31732" x="9231313" y="3932238"/>
          <p14:tracePt t="31740" x="9244013" y="3940175"/>
          <p14:tracePt t="31747" x="9247188" y="3940175"/>
          <p14:tracePt t="31756" x="9250363" y="3940175"/>
          <p14:tracePt t="31860" x="9255125" y="3940175"/>
          <p14:tracePt t="31869" x="9258300" y="3944938"/>
          <p14:tracePt t="31876" x="9266238" y="3951288"/>
          <p14:tracePt t="31884" x="9282113" y="3959225"/>
          <p14:tracePt t="31892" x="9297988" y="3967163"/>
          <p14:tracePt t="31899" x="9305925" y="3971925"/>
          <p14:tracePt t="31908" x="9320213" y="3983038"/>
          <p14:tracePt t="31916" x="9332913" y="3986213"/>
          <p14:tracePt t="31924" x="9336088" y="3986213"/>
          <p14:tracePt t="31932" x="9344025" y="3986213"/>
          <p14:tracePt t="32020" x="9339263" y="3978275"/>
          <p14:tracePt t="32027" x="9336088" y="3975100"/>
          <p14:tracePt t="32036" x="9328150" y="3971925"/>
          <p14:tracePt t="32043" x="9324975" y="3967163"/>
          <p14:tracePt t="32068" x="9320213" y="3963988"/>
          <p14:tracePt t="32275" x="9317038" y="3963988"/>
          <p14:tracePt t="32963" x="9305925" y="3971925"/>
          <p14:tracePt t="32972" x="9293225" y="3978275"/>
          <p14:tracePt t="32979" x="9290050" y="3983038"/>
          <p14:tracePt t="32988" x="9285288" y="3986213"/>
          <p14:tracePt t="32996" x="9282113" y="3994150"/>
          <p14:tracePt t="33011" x="9277350" y="4005263"/>
          <p14:tracePt t="33021" x="9277350" y="4013200"/>
          <p14:tracePt t="33027" x="9274175" y="4017963"/>
          <p14:tracePt t="33036" x="9266238" y="4025900"/>
          <p14:tracePt t="33043" x="9266238" y="4029075"/>
          <p14:tracePt t="33053" x="9266238" y="4037013"/>
          <p14:tracePt t="33059" x="9266238" y="4040188"/>
          <p14:tracePt t="33068" x="9266238" y="4048125"/>
          <p14:tracePt t="33075" x="9263063" y="4059238"/>
          <p14:tracePt t="33084" x="9255125" y="4067175"/>
          <p14:tracePt t="33091" x="9255125" y="4083050"/>
          <p14:tracePt t="33101" x="9250363" y="4086225"/>
          <p14:tracePt t="33108" x="9247188" y="4098925"/>
          <p14:tracePt t="33116" x="9244013" y="4114800"/>
          <p14:tracePt t="33124" x="9239250" y="4129088"/>
          <p14:tracePt t="33133" x="9231313" y="4144963"/>
          <p14:tracePt t="33140" x="9231313" y="4160838"/>
          <p14:tracePt t="33147" x="9228138" y="4168775"/>
          <p14:tracePt t="33156" x="9220200" y="4175125"/>
          <p14:tracePt t="33163" x="9220200" y="4191000"/>
          <p14:tracePt t="33172" x="9209088" y="4195763"/>
          <p14:tracePt t="33179" x="9209088" y="4198938"/>
          <p14:tracePt t="33189" x="9209088" y="4210050"/>
          <p14:tracePt t="33221" x="9204325" y="4214813"/>
          <p14:tracePt t="33237" x="9201150" y="4217988"/>
          <p14:tracePt t="33260" x="9201150" y="4222750"/>
          <p14:tracePt t="33284" x="9196388" y="4225925"/>
          <p14:tracePt t="33301" x="9196388" y="4229100"/>
          <p14:tracePt t="33325" x="9196388" y="4233863"/>
          <p14:tracePt t="33331" x="9196388" y="4237038"/>
          <p14:tracePt t="33347" x="9196388" y="4241800"/>
          <p14:tracePt t="33358" x="9196388" y="4244975"/>
          <p14:tracePt t="33372" x="9196388" y="4249738"/>
          <p14:tracePt t="33395" x="9196388" y="4252913"/>
          <p14:tracePt t="33468" x="9196388" y="4249738"/>
          <p14:tracePt t="33476" x="9201150" y="4249738"/>
          <p14:tracePt t="33484" x="9212263" y="4244975"/>
          <p14:tracePt t="33493" x="9228138" y="4237038"/>
          <p14:tracePt t="33501" x="9231313" y="4233863"/>
          <p14:tracePt t="33509" x="9244013" y="4225925"/>
          <p14:tracePt t="33517" x="9250363" y="4222750"/>
          <p14:tracePt t="33525" x="9266238" y="4214813"/>
          <p14:tracePt t="33532" x="9282113" y="4206875"/>
          <p14:tracePt t="33541" x="9297988" y="4202113"/>
          <p14:tracePt t="33562" x="9336088" y="4183063"/>
          <p14:tracePt t="33563" x="9344025" y="4175125"/>
          <p14:tracePt t="33574" x="9359900" y="4171950"/>
          <p14:tracePt t="33580" x="9378950" y="4160838"/>
          <p14:tracePt t="33589" x="9393238" y="4156075"/>
          <p14:tracePt t="33596" x="9409113" y="4152900"/>
          <p14:tracePt t="33605" x="9424988" y="4141788"/>
          <p14:tracePt t="33611" x="9440863" y="4141788"/>
          <p14:tracePt t="33620" x="9447213" y="4137025"/>
          <p14:tracePt t="33627" x="9467850" y="4133850"/>
          <p14:tracePt t="33637" x="9478963" y="4121150"/>
          <p14:tracePt t="33644" x="9494838" y="4117975"/>
          <p14:tracePt t="33653" x="9498013" y="4114800"/>
          <p14:tracePt t="33659" x="9505950" y="4110038"/>
          <p14:tracePt t="33668" x="9513888" y="4106863"/>
          <p14:tracePt t="33676" x="9529763" y="4098925"/>
          <p14:tracePt t="33684" x="9540875" y="4090988"/>
          <p14:tracePt t="33693" x="9556750" y="4086225"/>
          <p14:tracePt t="33701" x="9567863" y="4079875"/>
          <p14:tracePt t="33708" x="9590088" y="4079875"/>
          <p14:tracePt t="33715" x="9602788" y="4079875"/>
          <p14:tracePt t="33724" x="9625013" y="4075113"/>
          <p14:tracePt t="33731" x="9644063" y="4071938"/>
          <p14:tracePt t="33740" x="9659938" y="4071938"/>
          <p14:tracePt t="33748" x="9675813" y="4071938"/>
          <p14:tracePt t="33758" x="9686925" y="4064000"/>
          <p14:tracePt t="33764" x="9702800" y="4059238"/>
          <p14:tracePt t="33772" x="9713913" y="4059238"/>
          <p14:tracePt t="33779" x="9721850" y="4048125"/>
          <p14:tracePt t="33788" x="9725025" y="4048125"/>
          <p14:tracePt t="33795" x="9729788" y="4048125"/>
          <p14:tracePt t="33812" x="9732963" y="4044950"/>
          <p14:tracePt t="33828" x="9737725" y="4044950"/>
          <p14:tracePt t="33843" x="9737725" y="4040188"/>
          <p14:tracePt t="34003" x="9729788" y="4040188"/>
          <p14:tracePt t="34011" x="9721850" y="4040188"/>
          <p14:tracePt t="34021" x="9710738" y="4040188"/>
          <p14:tracePt t="34028" x="9702800" y="4040188"/>
          <p14:tracePt t="34037" x="9686925" y="4044950"/>
          <p14:tracePt t="34044" x="9671050" y="4044950"/>
          <p14:tracePt t="34051" x="9652000" y="4048125"/>
          <p14:tracePt t="34060" x="9644063" y="4048125"/>
          <p14:tracePt t="34068" x="9632950" y="4056063"/>
          <p14:tracePt t="34076" x="9621838" y="4056063"/>
          <p14:tracePt t="34083" x="9610725" y="4056063"/>
          <p14:tracePt t="34093" x="9605963" y="4056063"/>
          <p14:tracePt t="34101" x="9598025" y="4059238"/>
          <p14:tracePt t="34388" x="9605963" y="4059238"/>
          <p14:tracePt t="34397" x="9617075" y="4059238"/>
          <p14:tracePt t="34406" x="9632950" y="4052888"/>
          <p14:tracePt t="34412" x="9648825" y="4048125"/>
          <p14:tracePt t="34421" x="9667875" y="4048125"/>
          <p14:tracePt t="34428" x="9691688" y="4040188"/>
          <p14:tracePt t="34435" x="9725025" y="4037013"/>
          <p14:tracePt t="34444" x="9748838" y="4037013"/>
          <p14:tracePt t="34452" x="9786938" y="4037013"/>
          <p14:tracePt t="34461" x="9837738" y="4044950"/>
          <p14:tracePt t="34469" x="9891713" y="4052888"/>
          <p14:tracePt t="34477" x="9937750" y="4067175"/>
          <p14:tracePt t="34484" x="9983788" y="4071938"/>
          <p14:tracePt t="34493" x="10034588" y="4086225"/>
          <p14:tracePt t="34500" x="10061575" y="4086225"/>
          <p14:tracePt t="34509" x="10080625" y="4086225"/>
          <p14:tracePt t="34517" x="10088563" y="4086225"/>
          <p14:tracePt t="34526" x="10091738" y="4086225"/>
          <p14:tracePt t="34541" x="10096500" y="4086225"/>
          <p14:tracePt t="34557" x="10099675" y="4086225"/>
          <p14:tracePt t="34563" x="10099675" y="4079875"/>
          <p14:tracePt t="34574" x="10104438" y="4075113"/>
          <p14:tracePt t="34581" x="10104438" y="4071938"/>
          <p14:tracePt t="34588" x="10104438" y="4064000"/>
          <p14:tracePt t="34621" x="10107613" y="4064000"/>
          <p14:tracePt t="34637" x="10126663" y="4064000"/>
          <p14:tracePt t="34645" x="10158413" y="4075113"/>
          <p14:tracePt t="34653" x="10207625" y="4102100"/>
          <p14:tracePt t="34661" x="10261600" y="4125913"/>
          <p14:tracePt t="34669" x="10328275" y="4152900"/>
          <p14:tracePt t="34677" x="10393363" y="4175125"/>
          <p14:tracePt t="34685" x="10458450" y="4198938"/>
          <p14:tracePt t="34693" x="10485438" y="4198938"/>
          <p14:tracePt t="34701" x="10509250" y="4202113"/>
          <p14:tracePt t="34708" x="10512425" y="4202113"/>
          <p14:tracePt t="34741" x="10512425" y="4198938"/>
          <p14:tracePt t="34748" x="10498138" y="4168775"/>
          <p14:tracePt t="34757" x="10471150" y="4129088"/>
          <p14:tracePt t="34763" x="10420350" y="4059238"/>
          <p14:tracePt t="34772" x="10366375" y="4002088"/>
          <p14:tracePt t="34780" x="10301288" y="3948113"/>
          <p14:tracePt t="34789" x="10258425" y="3921125"/>
          <p14:tracePt t="34797" x="10228263" y="3910013"/>
          <p14:tracePt t="34805" x="10223500" y="3910013"/>
          <p14:tracePt t="34812" x="10220325" y="3910013"/>
          <p14:tracePt t="34820" x="10215563" y="3921125"/>
          <p14:tracePt t="34828" x="10204450" y="3956050"/>
          <p14:tracePt t="34836" x="10204450" y="3983038"/>
          <p14:tracePt t="34844" x="10204450" y="4017963"/>
          <p14:tracePt t="34852" x="10223500" y="4075113"/>
          <p14:tracePt t="34861" x="10242550" y="4125913"/>
          <p14:tracePt t="34869" x="10261600" y="4156075"/>
          <p14:tracePt t="34877" x="10282238" y="4202113"/>
          <p14:tracePt t="34883" x="10309225" y="4237038"/>
          <p14:tracePt t="34892" x="10320338" y="4260850"/>
          <p14:tracePt t="34899" x="10323513" y="4264025"/>
          <p14:tracePt t="34948" x="10301288" y="4229100"/>
          <p14:tracePt t="34956" x="10207625" y="4156075"/>
          <p14:tracePt t="34964" x="10061575" y="4048125"/>
          <p14:tracePt t="34973" x="9907588" y="3986213"/>
          <p14:tracePt t="34980" x="9753600" y="3924300"/>
          <p14:tracePt t="34989" x="9656763" y="3894138"/>
          <p14:tracePt t="34995" x="9640888" y="3890963"/>
          <p14:tracePt t="35004" x="9632950" y="3890963"/>
          <p14:tracePt t="35012" x="9629775" y="3890963"/>
          <p14:tracePt t="35020" x="9625013" y="3894138"/>
          <p14:tracePt t="35028" x="9617075" y="3897313"/>
          <p14:tracePt t="35044" x="9613900" y="3905250"/>
          <p14:tracePt t="35052" x="9610725" y="3905250"/>
          <p14:tracePt t="35060" x="9605963" y="3910013"/>
          <p14:tracePt t="35067" x="9605963" y="3913188"/>
          <p14:tracePt t="35076" x="9605963" y="3917950"/>
          <p14:tracePt t="35084" x="9605963" y="3921125"/>
          <p14:tracePt t="35148" x="9590088" y="3910013"/>
          <p14:tracePt t="35157" x="9575800" y="3897313"/>
          <p14:tracePt t="35163" x="9559925" y="3883025"/>
          <p14:tracePt t="35172" x="9551988" y="3883025"/>
          <p14:tracePt t="35179" x="9544050" y="3875088"/>
          <p14:tracePt t="35197" x="9532938" y="3875088"/>
          <p14:tracePt t="35221" x="9529763" y="3875088"/>
          <p14:tracePt t="35227" x="9525000" y="3875088"/>
          <p14:tracePt t="35244" x="9521825" y="3878263"/>
          <p14:tracePt t="35253" x="9517063" y="3878263"/>
          <p14:tracePt t="35261" x="9513888" y="3878263"/>
          <p14:tracePt t="35270" x="9513888" y="3883025"/>
          <p14:tracePt t="35283" x="9509125" y="3886200"/>
          <p14:tracePt t="35292" x="9509125" y="3890963"/>
          <p14:tracePt t="35299" x="9505950" y="3894138"/>
          <p14:tracePt t="35309" x="9505950" y="3897313"/>
          <p14:tracePt t="35316" x="9505950" y="3902075"/>
          <p14:tracePt t="35325" x="9505950" y="3913188"/>
          <p14:tracePt t="35332" x="9505950" y="3921125"/>
          <p14:tracePt t="35340" x="9513888" y="3944938"/>
          <p14:tracePt t="35347" x="9525000" y="3959225"/>
          <p14:tracePt t="35356" x="9548813" y="3983038"/>
          <p14:tracePt t="35364" x="9571038" y="3998913"/>
          <p14:tracePt t="35373" x="9602788" y="4017963"/>
          <p14:tracePt t="35380" x="9632950" y="4029075"/>
          <p14:tracePt t="35390" x="9656763" y="4040188"/>
          <p14:tracePt t="35396" x="9671050" y="4044950"/>
          <p14:tracePt t="35404" x="9678988" y="4044950"/>
          <p14:tracePt t="35413" x="9683750" y="4044950"/>
          <p14:tracePt t="35451" x="9686925" y="4040188"/>
          <p14:tracePt t="35460" x="9686925" y="4032250"/>
          <p14:tracePt t="35467" x="9686925" y="4029075"/>
          <p14:tracePt t="35477" x="9686925" y="4025900"/>
          <p14:tracePt t="35485" x="9686925" y="4021138"/>
          <p14:tracePt t="35827" x="9686925" y="4017963"/>
          <p14:tracePt t="35867" x="9691688" y="4017963"/>
          <p14:tracePt t="35956" x="9691688" y="4013200"/>
          <p14:tracePt t="35964" x="9691688" y="4010025"/>
          <p14:tracePt t="36179" x="9691688" y="4002088"/>
          <p14:tracePt t="36628" x="9698038" y="3998913"/>
          <p14:tracePt t="36637" x="9702800" y="3994150"/>
          <p14:tracePt t="36652" x="9705975" y="3986213"/>
          <p14:tracePt t="36677" x="9710738" y="3983038"/>
          <p14:tracePt t="37077" x="9710738" y="3978275"/>
          <p14:tracePt t="37613" x="9713913" y="3975100"/>
          <p14:tracePt t="37747" x="9713913" y="3978275"/>
          <p14:tracePt t="37758" x="9713913" y="3983038"/>
          <p14:tracePt t="37764" x="9710738" y="3990975"/>
          <p14:tracePt t="37772" x="9705975" y="3994150"/>
          <p14:tracePt t="37781" x="9702800" y="4002088"/>
          <p14:tracePt t="37788" x="9702800" y="4017963"/>
          <p14:tracePt t="37797" x="9702800" y="4025900"/>
          <p14:tracePt t="37804" x="9698038" y="4032250"/>
          <p14:tracePt t="37813" x="9694863" y="4044950"/>
          <p14:tracePt t="37820" x="9686925" y="4064000"/>
          <p14:tracePt t="37829" x="9686925" y="4079875"/>
          <p14:tracePt t="37836" x="9683750" y="4086225"/>
          <p14:tracePt t="37845" x="9671050" y="4110038"/>
          <p14:tracePt t="37852" x="9667875" y="4125913"/>
          <p14:tracePt t="37860" x="9664700" y="4144963"/>
          <p14:tracePt t="37868" x="9659938" y="4160838"/>
          <p14:tracePt t="37878" x="9659938" y="4175125"/>
          <p14:tracePt t="37884" x="9648825" y="4187825"/>
          <p14:tracePt t="37893" x="9648825" y="4202113"/>
          <p14:tracePt t="37900" x="9637713" y="4217988"/>
          <p14:tracePt t="37909" x="9632950" y="4233863"/>
          <p14:tracePt t="37915" x="9629775" y="4252913"/>
          <p14:tracePt t="37925" x="9617075" y="4268788"/>
          <p14:tracePt t="37932" x="9617075" y="4283075"/>
          <p14:tracePt t="37941" x="9605963" y="4298950"/>
          <p14:tracePt t="37948" x="9605963" y="4314825"/>
          <p14:tracePt t="37965" x="9594850" y="4341813"/>
          <p14:tracePt t="37972" x="9586913" y="4357688"/>
          <p14:tracePt t="37981" x="9583738" y="4368800"/>
          <p14:tracePt t="37989" x="9578975" y="4379913"/>
          <p14:tracePt t="37997" x="9575800" y="4395788"/>
          <p14:tracePt t="38005" x="9563100" y="4406900"/>
          <p14:tracePt t="38013" x="9559925" y="4422775"/>
          <p14:tracePt t="38020" x="9551988" y="4438650"/>
          <p14:tracePt t="38029" x="9544050" y="4449763"/>
          <p14:tracePt t="38036" x="9532938" y="4460875"/>
          <p14:tracePt t="38045" x="9525000" y="4476750"/>
          <p14:tracePt t="38052" x="9513888" y="4484688"/>
          <p14:tracePt t="38061" x="9505950" y="4500563"/>
          <p14:tracePt t="38068" x="9490075" y="4514850"/>
          <p14:tracePt t="38077" x="9478963" y="4527550"/>
          <p14:tracePt t="38083" x="9463088" y="4541838"/>
          <p14:tracePt t="38093" x="9455150" y="4549775"/>
          <p14:tracePt t="38100" x="9440863" y="4565650"/>
          <p14:tracePt t="38109" x="9424988" y="4581525"/>
          <p14:tracePt t="38116" x="9417050" y="4592638"/>
          <p14:tracePt t="38126" x="9401175" y="4600575"/>
          <p14:tracePt t="38132" x="9393238" y="4608513"/>
          <p14:tracePt t="38141" x="9390063" y="4616450"/>
          <p14:tracePt t="38147" x="9386888" y="4619625"/>
          <p14:tracePt t="38157" x="9382125" y="4622800"/>
          <p14:tracePt t="38164" x="9378950" y="4627563"/>
          <p14:tracePt t="38180" x="9374188" y="4635500"/>
          <p14:tracePt t="38189" x="9371013" y="4635500"/>
          <p14:tracePt t="38197" x="9366250" y="4638675"/>
          <p14:tracePt t="38204" x="9366250" y="4643438"/>
          <p14:tracePt t="38213" x="9363075" y="4646613"/>
          <p14:tracePt t="38220" x="9359900" y="4649788"/>
          <p14:tracePt t="38229" x="9355138" y="4654550"/>
          <p14:tracePt t="38236" x="9351963" y="4662488"/>
          <p14:tracePt t="38245" x="9347200" y="4665663"/>
          <p14:tracePt t="38252" x="9336088" y="4676775"/>
          <p14:tracePt t="38260" x="9332913" y="4681538"/>
          <p14:tracePt t="38268" x="9324975" y="4684713"/>
          <p14:tracePt t="38277" x="9320213" y="4689475"/>
          <p14:tracePt t="38284" x="9317038" y="4692650"/>
          <p14:tracePt t="38293" x="9309100" y="4697413"/>
          <p14:tracePt t="38300" x="9305925" y="4700588"/>
          <p14:tracePt t="38309" x="9301163" y="4700588"/>
          <p14:tracePt t="38315" x="9293225" y="4700588"/>
          <p14:tracePt t="38332" x="9285288" y="4703763"/>
          <p14:tracePt t="38341" x="9274175" y="4703763"/>
          <p14:tracePt t="38348" x="9271000" y="4703763"/>
          <p14:tracePt t="38356" x="9266238" y="4703763"/>
          <p14:tracePt t="38366" x="9263063" y="4703763"/>
          <p14:tracePt t="38397" x="9258300" y="4703763"/>
          <p14:tracePt t="38428" x="9255125" y="4703763"/>
          <p14:tracePt t="38436" x="9255125" y="4697413"/>
          <p14:tracePt t="38445" x="9250363" y="4684713"/>
          <p14:tracePt t="38452" x="9250363" y="4676775"/>
          <p14:tracePt t="38462" x="9247188" y="4662488"/>
          <p14:tracePt t="38489" x="9236075" y="4611688"/>
          <p14:tracePt t="38494" x="9231313" y="4592638"/>
          <p14:tracePt t="38501" x="9231313" y="4584700"/>
          <p14:tracePt t="38510" x="9231313" y="4573588"/>
          <p14:tracePt t="38516" x="9231313" y="4565650"/>
          <p14:tracePt t="38526" x="9231313" y="4557713"/>
          <p14:tracePt t="38532" x="9231313" y="4541838"/>
          <p14:tracePt t="38542" x="9231313" y="4533900"/>
          <p14:tracePt t="38549" x="9231313" y="4530725"/>
          <p14:tracePt t="38558" x="9231313" y="4511675"/>
          <p14:tracePt t="38565" x="9231313" y="4503738"/>
          <p14:tracePt t="38573" x="9231313" y="4495800"/>
          <p14:tracePt t="38581" x="9231313" y="4487863"/>
          <p14:tracePt t="38589" x="9236075" y="4484688"/>
          <p14:tracePt t="38597" x="9239250" y="4468813"/>
          <p14:tracePt t="38604" x="9239250" y="4452938"/>
          <p14:tracePt t="38613" x="9244013" y="4441825"/>
          <p14:tracePt t="38620" x="9244013" y="4425950"/>
          <p14:tracePt t="38629" x="9250363" y="4411663"/>
          <p14:tracePt t="38637" x="9250363" y="4403725"/>
          <p14:tracePt t="38645" x="9250363" y="4387850"/>
          <p14:tracePt t="38652" x="9250363" y="4379913"/>
          <p14:tracePt t="38660" x="9250363" y="4360863"/>
          <p14:tracePt t="38668" x="9250363" y="4357688"/>
          <p14:tracePt t="38678" x="9255125" y="4341813"/>
          <p14:tracePt t="38684" x="9255125" y="4338638"/>
          <p14:tracePt t="38694" x="9255125" y="4330700"/>
          <p14:tracePt t="38700" x="9255125" y="4322763"/>
          <p14:tracePt t="38709" x="9255125" y="4318000"/>
          <p14:tracePt t="38716" x="9255125" y="4314825"/>
          <p14:tracePt t="38726" x="9255125" y="4306888"/>
          <p14:tracePt t="38733" x="9255125" y="4303713"/>
          <p14:tracePt t="38742" x="9255125" y="4298950"/>
          <p14:tracePt t="38748" x="9255125" y="4295775"/>
          <p14:tracePt t="38765" x="9258300" y="4291013"/>
          <p14:tracePt t="38772" x="9258300" y="4287838"/>
          <p14:tracePt t="38789" x="9258300" y="4283075"/>
          <p14:tracePt t="38797" x="9258300" y="4279900"/>
          <p14:tracePt t="38805" x="9258300" y="4276725"/>
          <p14:tracePt t="38814" x="9258300" y="4271963"/>
          <p14:tracePt t="38829" x="9258300" y="4268788"/>
          <p14:tracePt t="38836" x="9258300" y="4264025"/>
          <p14:tracePt t="38845" x="9263063" y="4260850"/>
          <p14:tracePt t="38852" x="9263063" y="4256088"/>
          <p14:tracePt t="38868" x="9263063" y="4249738"/>
          <p14:tracePt t="38885" x="9263063" y="4244975"/>
          <p14:tracePt t="38894" x="9263063" y="4241800"/>
          <p14:tracePt t="38933" x="9263063" y="4237038"/>
          <p14:tracePt t="38973" x="9263063" y="4233863"/>
          <p14:tracePt t="38989" x="9263063" y="4229100"/>
          <p14:tracePt t="39004" x="9263063" y="4225925"/>
          <p14:tracePt t="39108" x="9263063" y="4229100"/>
          <p14:tracePt t="39116" x="9263063" y="4233863"/>
          <p14:tracePt t="39126" x="9263063" y="4241800"/>
          <p14:tracePt t="39132" x="9258300" y="4256088"/>
          <p14:tracePt t="39141" x="9258300" y="4264025"/>
          <p14:tracePt t="39149" x="9258300" y="4271963"/>
          <p14:tracePt t="39158" x="9258300" y="4279900"/>
          <p14:tracePt t="39165" x="9258300" y="4291013"/>
          <p14:tracePt t="39173" x="9258300" y="4303713"/>
          <p14:tracePt t="39182" x="9258300" y="4318000"/>
          <p14:tracePt t="39189" x="9250363" y="4333875"/>
          <p14:tracePt t="39198" x="9250363" y="4349750"/>
          <p14:tracePt t="39205" x="9250363" y="4357688"/>
          <p14:tracePt t="39213" x="9250363" y="4371975"/>
          <p14:tracePt t="39221" x="9250363" y="4379913"/>
          <p14:tracePt t="39230" x="9250363" y="4398963"/>
          <p14:tracePt t="39237" x="9247188" y="4414838"/>
          <p14:tracePt t="39245" x="9247188" y="4422775"/>
          <p14:tracePt t="39252" x="9247188" y="4430713"/>
          <p14:tracePt t="39262" x="9247188" y="4441825"/>
          <p14:tracePt t="39269" x="9247188" y="4449763"/>
          <p14:tracePt t="39278" x="9247188" y="4452938"/>
          <p14:tracePt t="39284" x="9247188" y="4465638"/>
          <p14:tracePt t="39301" x="9247188" y="4473575"/>
          <p14:tracePt t="39310" x="9247188" y="4484688"/>
          <p14:tracePt t="39317" x="9247188" y="4492625"/>
          <p14:tracePt t="39325" x="9247188" y="4511675"/>
          <p14:tracePt t="39333" x="9247188" y="4519613"/>
          <p14:tracePt t="39340" x="9247188" y="4533900"/>
          <p14:tracePt t="39349" x="9247188" y="4541838"/>
          <p14:tracePt t="39358" x="9247188" y="4557713"/>
          <p14:tracePt t="39365" x="9247188" y="4565650"/>
          <p14:tracePt t="39373" x="9247188" y="4576763"/>
          <p14:tracePt t="39382" x="9247188" y="4584700"/>
          <p14:tracePt t="39398" x="9247188" y="4589463"/>
          <p14:tracePt t="39405" x="9247188" y="4592638"/>
          <p14:tracePt t="39486" x="9247188" y="4595813"/>
          <p14:tracePt t="39495" x="9247188" y="4600575"/>
          <p14:tracePt t="39502" x="9244013" y="4603750"/>
          <p14:tracePt t="39517" x="9244013" y="4608513"/>
          <p14:tracePt t="39549" x="9244013" y="4611688"/>
          <p14:tracePt t="39717" x="9239250" y="4611688"/>
          <p14:tracePt t="39724" x="9236075" y="4611688"/>
          <p14:tracePt t="39733" x="9228138" y="4611688"/>
          <p14:tracePt t="39741" x="9220200" y="4611688"/>
          <p14:tracePt t="39750" x="9212263" y="4611688"/>
          <p14:tracePt t="39758" x="9182100" y="4611688"/>
          <p14:tracePt t="39765" x="9169400" y="4603750"/>
          <p14:tracePt t="39772" x="9147175" y="4603750"/>
          <p14:tracePt t="39782" x="9128125" y="4603750"/>
          <p14:tracePt t="39789" x="9093200" y="4592638"/>
          <p14:tracePt t="39798" x="9074150" y="4592638"/>
          <p14:tracePt t="39804" x="9050338" y="4592638"/>
          <p14:tracePt t="39814" x="9039225" y="4592638"/>
          <p14:tracePt t="39821" x="9023350" y="4592638"/>
          <p14:tracePt t="39837" x="9020175" y="4595813"/>
          <p14:tracePt t="39845" x="9015413" y="4600575"/>
          <p14:tracePt t="39862" x="9012238" y="4603750"/>
          <p14:tracePt t="39894" x="9007475" y="4608513"/>
          <p14:tracePt t="39926" x="9004300" y="4608513"/>
          <p14:tracePt t="39933" x="8999538" y="4608513"/>
          <p14:tracePt t="39941" x="8996363" y="4608513"/>
          <p14:tracePt t="39949" x="8988425" y="4616450"/>
          <p14:tracePt t="39960" x="8977313" y="4616450"/>
          <p14:tracePt t="39966" x="8972550" y="4616450"/>
          <p14:tracePt t="39973" x="8966200" y="4616450"/>
          <p14:tracePt t="39982" x="8961438" y="4616450"/>
          <p14:tracePt t="39989" x="8958263" y="4616450"/>
          <p14:tracePt t="39998" x="8953500" y="4619625"/>
          <p14:tracePt t="40014" x="8950325" y="4622800"/>
          <p14:tracePt t="40021" x="8950325" y="4627563"/>
          <p14:tracePt t="40030" x="8950325" y="4635500"/>
          <p14:tracePt t="40037" x="8950325" y="4643438"/>
          <p14:tracePt t="40046" x="8958263" y="4657725"/>
          <p14:tracePt t="40052" x="8969375" y="4673600"/>
          <p14:tracePt t="40062" x="8985250" y="4689475"/>
          <p14:tracePt t="40069" x="8999538" y="4697413"/>
          <p14:tracePt t="40078" x="9012238" y="4708525"/>
          <p14:tracePt t="40085" x="9023350" y="4716463"/>
          <p14:tracePt t="40095" x="9031288" y="4716463"/>
          <p14:tracePt t="40109" x="9034463" y="4719638"/>
          <p14:tracePt t="40166" x="9042400" y="4719638"/>
          <p14:tracePt t="40173" x="9066213" y="4727575"/>
          <p14:tracePt t="40182" x="9104313" y="4738688"/>
          <p14:tracePt t="40188" x="9158288" y="4762500"/>
          <p14:tracePt t="40198" x="9271000" y="4800600"/>
          <p14:tracePt t="40205" x="9451975" y="4859338"/>
          <p14:tracePt t="40214" x="9621838" y="4908550"/>
          <p14:tracePt t="40221" x="9783763" y="4951413"/>
          <p14:tracePt t="40230" x="9926638" y="4978400"/>
          <p14:tracePt t="40237" x="9999663" y="4994275"/>
          <p14:tracePt t="40246" x="10104438" y="5016500"/>
          <p14:tracePt t="40253" x="10142538" y="5024438"/>
          <p14:tracePt t="40263" x="10150475" y="5024438"/>
          <p14:tracePt t="40284" x="10150475" y="5013325"/>
          <p14:tracePt t="40293" x="10134600" y="4983163"/>
          <p14:tracePt t="40301" x="10091738" y="4932363"/>
          <p14:tracePt t="40308" x="10026650" y="4873625"/>
          <p14:tracePt t="40317" x="9945688" y="4800600"/>
          <p14:tracePt t="40325" x="9818688" y="4724400"/>
          <p14:tracePt t="40333" x="9753600" y="4676775"/>
          <p14:tracePt t="40341" x="9702800" y="4657725"/>
          <p14:tracePt t="40349" x="9686925" y="4654550"/>
          <p14:tracePt t="40390" x="9705975" y="4657725"/>
          <p14:tracePt t="40398" x="9745663" y="4684713"/>
          <p14:tracePt t="40405" x="9794875" y="4716463"/>
          <p14:tracePt t="40415" x="9861550" y="4743450"/>
          <p14:tracePt t="40421" x="9926638" y="4765675"/>
          <p14:tracePt t="40430" x="10018713" y="4797425"/>
          <p14:tracePt t="40437" x="10091738" y="4813300"/>
          <p14:tracePt t="40446" x="10150475" y="4824413"/>
          <p14:tracePt t="40453" x="10177463" y="4832350"/>
          <p14:tracePt t="40463" x="10180638" y="4832350"/>
          <p14:tracePt t="40495" x="10150475" y="4778375"/>
          <p14:tracePt t="40501" x="10058400" y="4692650"/>
          <p14:tracePt t="40508" x="9902825" y="4557713"/>
          <p14:tracePt t="40517" x="9753600" y="4438650"/>
          <p14:tracePt t="40525" x="9536113" y="4306888"/>
          <p14:tracePt t="40534" x="9301163" y="4171950"/>
          <p14:tracePt t="40541" x="9112250" y="4094163"/>
          <p14:tracePt t="40549" x="9034463" y="4071938"/>
          <p14:tracePt t="40556" x="9007475" y="4064000"/>
          <p14:tracePt t="40566" x="9004300" y="4064000"/>
          <p14:tracePt t="40573" x="8999538" y="4064000"/>
          <p14:tracePt t="40582" x="8996363" y="4064000"/>
          <p14:tracePt t="40589" x="8996363" y="4067175"/>
          <p14:tracePt t="40598" x="8999538" y="4083050"/>
          <p14:tracePt t="40604" x="9023350" y="4098925"/>
          <p14:tracePt t="40613" x="9039225" y="4114800"/>
          <p14:tracePt t="40620" x="9069388" y="4133850"/>
          <p14:tracePt t="40629" x="9109075" y="4152900"/>
          <p14:tracePt t="40637" x="9142413" y="4171950"/>
          <p14:tracePt t="40645" x="9158288" y="4175125"/>
          <p14:tracePt t="40652" x="9169400" y="4183063"/>
          <p14:tracePt t="40701" x="9163050" y="4179888"/>
          <p14:tracePt t="40709" x="9147175" y="4171950"/>
          <p14:tracePt t="40717" x="9123363" y="4160838"/>
          <p14:tracePt t="40725" x="9093200" y="4141788"/>
          <p14:tracePt t="40733" x="9080500" y="4137025"/>
          <p14:tracePt t="40741" x="9074150" y="4133850"/>
          <p14:tracePt t="40756" x="9069388" y="4133850"/>
          <p14:tracePt t="40774" x="9066213" y="4133850"/>
          <p14:tracePt t="40781" x="9058275" y="4133850"/>
          <p14:tracePt t="40788" x="9058275" y="4137025"/>
          <p14:tracePt t="40797" x="9058275" y="4141788"/>
          <p14:tracePt t="40804" x="9053513" y="4144963"/>
          <p14:tracePt t="40814" x="9050338" y="4148138"/>
          <p14:tracePt t="40820" x="9050338" y="4152900"/>
          <p14:tracePt t="40830" x="9047163" y="4156075"/>
          <p14:tracePt t="40836" x="9039225" y="4156075"/>
          <p14:tracePt t="40845" x="9039225" y="4160838"/>
          <p14:tracePt t="40852" x="9034463" y="4160838"/>
          <p14:tracePt t="40862" x="9026525" y="4160838"/>
          <p14:tracePt t="40868" x="9015413" y="4164013"/>
          <p14:tracePt t="40878" x="9007475" y="4164013"/>
          <p14:tracePt t="40884" x="8999538" y="4164013"/>
          <p14:tracePt t="40894" x="8980488" y="4164013"/>
          <p14:tracePt t="40901" x="8966200" y="4164013"/>
          <p14:tracePt t="40910" x="8942388" y="4175125"/>
          <p14:tracePt t="40917" x="8926513" y="4179888"/>
          <p14:tracePt t="40925" x="8918575" y="4183063"/>
          <p14:tracePt t="40934" x="8912225" y="4187825"/>
          <p14:tracePt t="40942" x="8899525" y="4191000"/>
          <p14:tracePt t="40949" x="8891588" y="4202113"/>
          <p14:tracePt t="40962" x="8888413" y="4202113"/>
          <p14:tracePt t="40965" x="8885238" y="4206875"/>
          <p14:tracePt t="40972" x="8880475" y="4210050"/>
          <p14:tracePt t="40981" x="8877300" y="4214813"/>
          <p14:tracePt t="40988" x="8869363" y="4217988"/>
          <p14:tracePt t="40997" x="8864600" y="4222750"/>
          <p14:tracePt t="41004" x="8853488" y="4225925"/>
          <p14:tracePt t="41013" x="8845550" y="4237038"/>
          <p14:tracePt t="41020" x="8837613" y="4237038"/>
          <p14:tracePt t="41029" x="8834438" y="4241800"/>
          <p14:tracePt t="41036" x="8826500" y="4244975"/>
          <p14:tracePt t="41045" x="8815388" y="4249738"/>
          <p14:tracePt t="41052" x="8807450" y="4252913"/>
          <p14:tracePt t="41063" x="8791575" y="4256088"/>
          <p14:tracePt t="41069" x="8788400" y="4260850"/>
          <p14:tracePt t="41078" x="8783638" y="4264025"/>
          <p14:tracePt t="41085" x="8780463" y="4268788"/>
          <p14:tracePt t="41093" x="8772525" y="4271963"/>
          <p14:tracePt t="41101" x="8769350" y="4276725"/>
          <p14:tracePt t="41109" x="8764588" y="4279900"/>
          <p14:tracePt t="41117" x="8761413" y="4283075"/>
          <p14:tracePt t="41126" x="8748713" y="4295775"/>
          <p14:tracePt t="41140" x="8745538" y="4303713"/>
          <p14:tracePt t="41149" x="8737600" y="4306888"/>
          <p14:tracePt t="41156" x="8737600" y="4310063"/>
          <p14:tracePt t="41165" x="8734425" y="4314825"/>
          <p14:tracePt t="41173" x="8729663" y="4318000"/>
          <p14:tracePt t="41181" x="8726488" y="4333875"/>
          <p14:tracePt t="41188" x="8726488" y="4338638"/>
          <p14:tracePt t="41198" x="8721725" y="4344988"/>
          <p14:tracePt t="41204" x="8721725" y="4352925"/>
          <p14:tracePt t="41213" x="8715375" y="4360863"/>
          <p14:tracePt t="41220" x="8715375" y="4371975"/>
          <p14:tracePt t="41230" x="8715375" y="4384675"/>
          <p14:tracePt t="41236" x="8715375" y="4395788"/>
          <p14:tracePt t="41245" x="8715375" y="4403725"/>
          <p14:tracePt t="41252" x="8715375" y="4411663"/>
          <p14:tracePt t="41262" x="8710613" y="4422775"/>
          <p14:tracePt t="41268" x="8710613" y="4430713"/>
          <p14:tracePt t="41278" x="8707438" y="4433888"/>
          <p14:tracePt t="41285" x="8702675" y="4441825"/>
          <p14:tracePt t="41295" x="8702675" y="4446588"/>
          <p14:tracePt t="41301" x="8699500" y="4449763"/>
          <p14:tracePt t="41309" x="8699500" y="4452938"/>
          <p14:tracePt t="41317" x="8694738" y="4457700"/>
          <p14:tracePt t="41334" x="8694738" y="4460875"/>
          <p14:tracePt t="41343" x="8691563" y="4465638"/>
          <p14:tracePt t="41356" x="8691563" y="4473575"/>
          <p14:tracePt t="41372" x="8691563" y="4479925"/>
          <p14:tracePt t="41382" x="8691563" y="4484688"/>
          <p14:tracePt t="41388" x="8691563" y="4500563"/>
          <p14:tracePt t="41398" x="8691563" y="4503738"/>
          <p14:tracePt t="41404" x="8699500" y="4514850"/>
          <p14:tracePt t="41413" x="8699500" y="4519613"/>
          <p14:tracePt t="41420" x="8702675" y="4527550"/>
          <p14:tracePt t="41429" x="8707438" y="4538663"/>
          <p14:tracePt t="41436" x="8715375" y="4546600"/>
          <p14:tracePt t="41447" x="8718550" y="4549775"/>
          <p14:tracePt t="41463" x="8721725" y="4554538"/>
          <p14:tracePt t="41468" x="8726488" y="4557713"/>
          <p14:tracePt t="41493" x="8729663" y="4562475"/>
          <p14:tracePt t="41500" x="8734425" y="4565650"/>
          <p14:tracePt t="41518" x="8734425" y="4568825"/>
          <p14:tracePt t="41524" x="8737600" y="4573588"/>
          <p14:tracePt t="41534" x="8742363" y="4576763"/>
          <p14:tracePt t="41541" x="8745538" y="4581525"/>
          <p14:tracePt t="41549" x="8748713" y="4589463"/>
          <p14:tracePt t="41557" x="8761413" y="4600575"/>
          <p14:tracePt t="41567" x="8769350" y="4608513"/>
          <p14:tracePt t="41574" x="8780463" y="4619625"/>
          <p14:tracePt t="41582" x="8788400" y="4622800"/>
          <p14:tracePt t="41589" x="8802688" y="4635500"/>
          <p14:tracePt t="41598" x="8815388" y="4643438"/>
          <p14:tracePt t="41605" x="8823325" y="4646613"/>
          <p14:tracePt t="41614" x="8826500" y="4649788"/>
          <p14:tracePt t="41622" x="8829675" y="4649788"/>
          <p14:tracePt t="41694" x="8837613" y="4654550"/>
          <p14:tracePt t="41701" x="8842375" y="4657725"/>
          <p14:tracePt t="41709" x="8856663" y="4665663"/>
          <p14:tracePt t="41717" x="8877300" y="4673600"/>
          <p14:tracePt t="41725" x="8918575" y="4697413"/>
          <p14:tracePt t="41735" x="8958263" y="4716463"/>
          <p14:tracePt t="41742" x="9004300" y="4727575"/>
          <p14:tracePt t="41749" x="9042400" y="4746625"/>
          <p14:tracePt t="41757" x="9085263" y="4762500"/>
          <p14:tracePt t="41765" x="9120188" y="4765675"/>
          <p14:tracePt t="41773" x="9136063" y="4773613"/>
          <p14:tracePt t="41781" x="9142413" y="4773613"/>
          <p14:tracePt t="41789" x="9147175" y="4773613"/>
          <p14:tracePt t="41869" x="9150350" y="4773613"/>
          <p14:tracePt t="41918" x="9155113" y="4773613"/>
          <p14:tracePt t="41925" x="9169400" y="4773613"/>
          <p14:tracePt t="41933" x="9196388" y="4786313"/>
          <p14:tracePt t="41941" x="9228138" y="4797425"/>
          <p14:tracePt t="41950" x="9285288" y="4816475"/>
          <p14:tracePt t="41956" x="9339263" y="4832350"/>
          <p14:tracePt t="41977" x="9444038" y="4843463"/>
          <p14:tracePt t="41981" x="9471025" y="4843463"/>
          <p14:tracePt t="41988" x="9486900" y="4843463"/>
          <p14:tracePt t="41998" x="9494838" y="4843463"/>
          <p14:tracePt t="42013" x="9498013" y="4835525"/>
          <p14:tracePt t="42021" x="9498013" y="4832350"/>
          <p14:tracePt t="42031" x="9501188" y="4816475"/>
          <p14:tracePt t="42037" x="9501188" y="4789488"/>
          <p14:tracePt t="42045" x="9501188" y="4770438"/>
          <p14:tracePt t="42053" x="9490075" y="4746625"/>
          <p14:tracePt t="42061" x="9478963" y="4716463"/>
          <p14:tracePt t="42069" x="9467850" y="4700588"/>
          <p14:tracePt t="42076" x="9463088" y="4689475"/>
          <p14:tracePt t="42086" x="9459913" y="4684713"/>
          <p14:tracePt t="42125" x="9467850" y="4684713"/>
          <p14:tracePt t="42135" x="9505950" y="4692650"/>
          <p14:tracePt t="42142" x="9532938" y="4703763"/>
          <p14:tracePt t="42150" x="9583738" y="4716463"/>
          <p14:tracePt t="42156" x="9629775" y="4730750"/>
          <p14:tracePt t="42167" x="9702800" y="4754563"/>
          <p14:tracePt t="42173" x="9767888" y="4765675"/>
          <p14:tracePt t="42182" x="9813925" y="4773613"/>
          <p14:tracePt t="42190" x="9834563" y="4778375"/>
          <p14:tracePt t="42230" x="9834563" y="4762500"/>
          <p14:tracePt t="42236" x="9813925" y="4727575"/>
          <p14:tracePt t="42247" x="9772650" y="4684713"/>
          <p14:tracePt t="42254" x="9713913" y="4622800"/>
          <p14:tracePt t="42263" x="9632950" y="4554538"/>
          <p14:tracePt t="42269" x="9540875" y="4495800"/>
          <p14:tracePt t="42277" x="9436100" y="4430713"/>
          <p14:tracePt t="42285" x="9386888" y="4411663"/>
          <p14:tracePt t="42294" x="9371013" y="4406900"/>
          <p14:tracePt t="42302" x="9366250" y="4406900"/>
          <p14:tracePt t="42318" x="9363075" y="4406900"/>
          <p14:tracePt t="42333" x="9371013" y="4419600"/>
          <p14:tracePt t="42341" x="9390063" y="4441825"/>
          <p14:tracePt t="42349" x="9417050" y="4465638"/>
          <p14:tracePt t="42358" x="9467850" y="4503738"/>
          <p14:tracePt t="42366" x="9532938" y="4538663"/>
          <p14:tracePt t="42373" x="9583738" y="4565650"/>
          <p14:tracePt t="42381" x="9637713" y="4589463"/>
          <p14:tracePt t="42389" x="9675813" y="4600575"/>
          <p14:tracePt t="42398" x="9691688" y="4608513"/>
          <p14:tracePt t="42404" x="9694863" y="4608513"/>
          <p14:tracePt t="42445" x="9691688" y="4595813"/>
          <p14:tracePt t="42453" x="9667875" y="4565650"/>
          <p14:tracePt t="42460" x="9605963" y="4506913"/>
          <p14:tracePt t="42470" x="9556750" y="4473575"/>
          <p14:tracePt t="42477" x="9498013" y="4433888"/>
          <p14:tracePt t="42486" x="9490075" y="4430713"/>
          <p14:tracePt t="42517" x="9486900" y="4430713"/>
          <p14:tracePt t="42524" x="9482138" y="4430713"/>
          <p14:tracePt t="42542" x="9482138" y="4438650"/>
          <p14:tracePt t="42551" x="9486900" y="4449763"/>
          <p14:tracePt t="42556" x="9498013" y="4457700"/>
          <p14:tracePt t="42566" x="9505950" y="4468813"/>
          <p14:tracePt t="42572" x="9529763" y="4484688"/>
          <p14:tracePt t="42581" x="9532938" y="4487863"/>
          <p14:tracePt t="42646" x="9517063" y="4468813"/>
          <p14:tracePt t="42654" x="9486900" y="4449763"/>
          <p14:tracePt t="42663" x="9471025" y="4438650"/>
          <p14:tracePt t="42669" x="9447213" y="4430713"/>
          <p14:tracePt t="42686" x="9444038" y="4425950"/>
          <p14:tracePt t="42710" x="9440863" y="4425950"/>
          <p14:tracePt t="42734" x="9436100" y="4425950"/>
          <p14:tracePt t="42789" x="9428163" y="4425950"/>
          <p14:tracePt t="42799" x="9420225" y="4425950"/>
          <p14:tracePt t="42822" x="9371013" y="4406900"/>
          <p14:tracePt t="42831" x="9347200" y="4406900"/>
          <p14:tracePt t="42838" x="9336088" y="4403725"/>
          <p14:tracePt t="42845" x="9312275" y="4403725"/>
          <p14:tracePt t="42854" x="9301163" y="4403725"/>
          <p14:tracePt t="42861" x="9285288" y="4403725"/>
          <p14:tracePt t="42871" x="9277350" y="4403725"/>
          <p14:tracePt t="42878" x="9266238" y="4403725"/>
          <p14:tracePt t="42887" x="9258300" y="4403725"/>
          <p14:tracePt t="42894" x="9255125" y="4403725"/>
          <p14:tracePt t="42901" x="9247188" y="4403725"/>
          <p14:tracePt t="42909" x="9244013" y="4403725"/>
          <p14:tracePt t="42918" x="9236075" y="4403725"/>
          <p14:tracePt t="42926" x="9228138" y="4403725"/>
          <p14:tracePt t="42934" x="9201150" y="4403725"/>
          <p14:tracePt t="42941" x="9177338" y="4395788"/>
          <p14:tracePt t="42951" x="9158288" y="4395788"/>
          <p14:tracePt t="42957" x="9131300" y="4392613"/>
          <p14:tracePt t="42979" x="9088438" y="4392613"/>
          <p14:tracePt t="42982" x="9080500" y="4392613"/>
          <p14:tracePt t="42989" x="9066213" y="4392613"/>
          <p14:tracePt t="42998" x="9061450" y="4395788"/>
          <p14:tracePt t="43005" x="9058275" y="4395788"/>
          <p14:tracePt t="43021" x="9053513" y="4398963"/>
          <p14:tracePt t="43030" x="9053513" y="4403725"/>
          <p14:tracePt t="43037" x="9050338" y="4403725"/>
          <p14:tracePt t="43054" x="9047163" y="4414838"/>
          <p14:tracePt t="43061" x="9042400" y="4414838"/>
          <p14:tracePt t="43069" x="9042400" y="4422775"/>
          <p14:tracePt t="43077" x="9039225" y="4425950"/>
          <p14:tracePt t="43086" x="9034463" y="4433888"/>
          <p14:tracePt t="43093" x="9034463" y="4441825"/>
          <p14:tracePt t="43103" x="9031288" y="4449763"/>
          <p14:tracePt t="43110" x="9026525" y="4465638"/>
          <p14:tracePt t="43118" x="9026525" y="4468813"/>
          <p14:tracePt t="43124" x="9023350" y="4476750"/>
          <p14:tracePt t="43133" x="9023350" y="4487863"/>
          <p14:tracePt t="43140" x="9015413" y="4495800"/>
          <p14:tracePt t="43149" x="9015413" y="4503738"/>
          <p14:tracePt t="43157" x="9012238" y="4519613"/>
          <p14:tracePt t="43167" x="9012238" y="4527550"/>
          <p14:tracePt t="43174" x="9012238" y="4538663"/>
          <p14:tracePt t="43181" x="9012238" y="4546600"/>
          <p14:tracePt t="43188" x="9012238" y="4554538"/>
          <p14:tracePt t="43198" x="9012238" y="4557713"/>
          <p14:tracePt t="43205" x="9012238" y="4565650"/>
          <p14:tracePt t="43214" x="9012238" y="4568825"/>
          <p14:tracePt t="43221" x="9012238" y="4573588"/>
          <p14:tracePt t="43261" x="9015413" y="4576763"/>
          <p14:tracePt t="43373" x="9020175" y="4581525"/>
          <p14:tracePt t="43390" x="9023350" y="4584700"/>
          <p14:tracePt t="43406" x="9026525" y="4589463"/>
          <p14:tracePt t="43421" x="9031288" y="4592638"/>
          <p14:tracePt t="43429" x="9034463" y="4592638"/>
          <p14:tracePt t="43447" x="9042400" y="4603750"/>
          <p14:tracePt t="43454" x="9047163" y="4603750"/>
          <p14:tracePt t="43469" x="9050338" y="4603750"/>
          <p14:tracePt t="43494" x="9053513" y="4608513"/>
          <p14:tracePt t="44197" x="9058275" y="4608513"/>
          <p14:tracePt t="44206" x="9058275" y="4603750"/>
          <p14:tracePt t="44222" x="9058275" y="4600575"/>
          <p14:tracePt t="44245" x="9058275" y="4595813"/>
          <p14:tracePt t="44262" x="9061450" y="4592638"/>
          <p14:tracePt t="44285" x="9066213" y="4589463"/>
          <p14:tracePt t="44302" x="9066213" y="4584700"/>
          <p14:tracePt t="44326" x="9069388" y="4581525"/>
          <p14:tracePt t="44342" x="9069388" y="4576763"/>
          <p14:tracePt t="44478" x="9074150" y="4573588"/>
          <p14:tracePt t="44493" x="9074150" y="4568825"/>
          <p14:tracePt t="44525" x="9077325" y="4565650"/>
          <p14:tracePt t="45693" x="9077325" y="4562475"/>
          <p14:tracePt t="53968" x="9080500" y="4562475"/>
          <p14:tracePt t="53975" x="9096375" y="4568825"/>
          <p14:tracePt t="53982" x="9104313" y="4581525"/>
          <p14:tracePt t="53992" x="9109075" y="4584700"/>
          <p14:tracePt t="53998" x="9112250" y="4589463"/>
          <p14:tracePt t="54022" x="9112250" y="4592638"/>
          <p14:tracePt t="54047" x="9112250" y="4595813"/>
          <p14:tracePt t="54064" x="9104313" y="4595813"/>
          <p14:tracePt t="54072" x="9101138" y="4595813"/>
          <p14:tracePt t="54080" x="9096375" y="4595813"/>
          <p14:tracePt t="54086" x="9093200" y="4595813"/>
          <p14:tracePt t="54095" x="9088438" y="4595813"/>
          <p14:tracePt t="54111" x="9080500" y="4592638"/>
          <p14:tracePt t="54118" x="9074150" y="4592638"/>
          <p14:tracePt t="54127" x="9058275" y="4584700"/>
          <p14:tracePt t="54134" x="9047163" y="4573588"/>
          <p14:tracePt t="54143" x="9039225" y="4565650"/>
          <p14:tracePt t="54150" x="9015413" y="4549775"/>
          <p14:tracePt t="54159" x="8988425" y="4514850"/>
          <p14:tracePt t="54166" x="8961438" y="4476750"/>
          <p14:tracePt t="54175" x="8945563" y="4452938"/>
          <p14:tracePt t="54182" x="8904288" y="4403725"/>
          <p14:tracePt t="54192" x="8856663" y="4341813"/>
          <p14:tracePt t="54198" x="8799513" y="4283075"/>
          <p14:tracePt t="54207" x="8737600" y="4225925"/>
          <p14:tracePt t="54215" x="8688388" y="4164013"/>
          <p14:tracePt t="54223" x="8618538" y="4094163"/>
          <p14:tracePt t="54231" x="8559800" y="4037013"/>
          <p14:tracePt t="54239" x="8478838" y="3956050"/>
          <p14:tracePt t="54247" x="8378825" y="3875088"/>
          <p14:tracePt t="54253" x="8294688" y="3789363"/>
          <p14:tracePt t="54263" x="8232775" y="3727450"/>
          <p14:tracePt t="54270" x="8128000" y="3632200"/>
          <p14:tracePt t="54279" x="8008938" y="3519488"/>
          <p14:tracePt t="54286" x="7915275" y="3419475"/>
          <p14:tracePt t="54295" x="7796213" y="3322638"/>
          <p14:tracePt t="54302" x="7677150" y="3198813"/>
          <p14:tracePt t="54310" x="7575550" y="3117850"/>
          <p14:tracePt t="54318" x="7437438" y="2990850"/>
          <p14:tracePt t="54327" x="7262813" y="2840038"/>
          <p14:tracePt t="54334" x="7146925" y="2743200"/>
          <p14:tracePt t="54343" x="7016750" y="2640013"/>
          <p14:tracePt t="54350" x="6862763" y="2519363"/>
          <p14:tracePt t="54360" x="6754813" y="2446338"/>
          <p14:tracePt t="54366" x="6642100" y="2373313"/>
          <p14:tracePt t="54376" x="6515100" y="2295525"/>
          <p14:tracePt t="54383" x="6372225" y="2214563"/>
          <p14:tracePt t="54392" x="6194425" y="2127250"/>
          <p14:tracePt t="54399" x="6089650" y="2071688"/>
          <p14:tracePt t="54406" x="5951538" y="2003425"/>
          <p14:tracePt t="54415" x="5776913" y="1930400"/>
          <p14:tracePt t="54423" x="5622925" y="1855788"/>
          <p14:tracePt t="54431" x="5453063" y="1790700"/>
          <p14:tracePt t="54439" x="5248275" y="1725613"/>
          <p14:tracePt t="54447" x="5091113" y="1651000"/>
          <p14:tracePt t="54455" x="4959350" y="1601788"/>
          <p14:tracePt t="54464" x="4805363" y="1539875"/>
          <p14:tracePt t="54471" x="4616450" y="1474788"/>
          <p14:tracePt t="54480" x="4484688" y="1427163"/>
          <p14:tracePt t="54487" x="4371975" y="1393825"/>
          <p14:tracePt t="54495" x="4257675" y="1346200"/>
          <p14:tracePt t="54503" x="4156075" y="1308100"/>
          <p14:tracePt t="54512" x="4040188" y="1262063"/>
          <p14:tracePt t="54518" x="3886200" y="1200150"/>
          <p14:tracePt t="54527" x="3713163" y="1127125"/>
          <p14:tracePt t="54534" x="3524250" y="1057275"/>
          <p14:tracePt t="54543" x="3319463" y="979488"/>
          <p14:tracePt t="54550" x="3076575" y="895350"/>
          <p14:tracePt t="54560" x="2855913" y="822325"/>
          <p14:tracePt t="54566" x="2608263" y="725488"/>
          <p14:tracePt t="54575" x="2389188" y="655638"/>
          <p14:tracePt t="54582" x="2165350" y="574675"/>
          <p14:tracePt t="54591" x="1995488" y="509588"/>
          <p14:tracePt t="54598" x="1801813" y="431800"/>
          <p14:tracePt t="54606" x="1631950" y="355600"/>
          <p14:tracePt t="54615" x="1477963" y="293688"/>
          <p14:tracePt t="54623" x="1327150" y="242888"/>
          <p14:tracePt t="54631" x="1227138" y="204788"/>
          <p14:tracePt t="54639" x="1127125" y="161925"/>
          <p14:tracePt t="54648" x="1054100" y="139700"/>
          <p14:tracePt t="54653" x="987425" y="107950"/>
          <p14:tracePt t="54663" x="930275" y="88900"/>
          <p14:tracePt t="54670" x="876300" y="65088"/>
          <p14:tracePt t="54679" x="844550" y="61913"/>
          <p14:tracePt t="54686" x="806450" y="50800"/>
          <p14:tracePt t="54695" x="776288" y="34925"/>
          <p14:tracePt t="54702" x="728663" y="15875"/>
          <p14:tracePt t="54711" x="687388" y="31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1904490-9B61-4C7E-8C17-259160457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0000" y="1535116"/>
            <a:ext cx="8899718" cy="639763"/>
          </a:xfrm>
        </p:spPr>
        <p:txBody>
          <a:bodyPr/>
          <a:lstStyle/>
          <a:p>
            <a:r>
              <a:rPr lang="en-US" dirty="0"/>
              <a:t>For help click on the “ NJ Checklist Job Aide”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B21606-FC7D-486B-A037-17A9F168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05394FB-1170-4974-87CC-F4E22E6CE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Help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408DA7-D088-41F5-8F7F-9F4EC1854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2165142"/>
            <a:ext cx="6535062" cy="4172532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25B430E-949B-4B85-8593-EB963ADB2847}"/>
              </a:ext>
            </a:extLst>
          </p:cNvPr>
          <p:cNvSpPr/>
          <p:nvPr/>
        </p:nvSpPr>
        <p:spPr>
          <a:xfrm>
            <a:off x="6285485" y="3497182"/>
            <a:ext cx="1948070" cy="628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BEB90F-005C-4664-81C8-05B778CCE6FD}"/>
              </a:ext>
            </a:extLst>
          </p:cNvPr>
          <p:cNvSpPr/>
          <p:nvPr/>
        </p:nvSpPr>
        <p:spPr>
          <a:xfrm>
            <a:off x="2023058" y="3735454"/>
            <a:ext cx="1948070" cy="62815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AABC7-D0BF-426B-9EAE-D0B56C9FA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5" name="Media4">
            <a:hlinkClick r:id="" action="ppaction://media"/>
            <a:extLst>
              <a:ext uri="{FF2B5EF4-FFF2-40B4-BE49-F238E27FC236}">
                <a16:creationId xmlns:a16="http://schemas.microsoft.com/office/drawing/2014/main" id="{3894D824-B908-40FB-8419-C2CBE6BAD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1225" y="5044965"/>
            <a:ext cx="424793" cy="42479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EF6C13-9FB2-4FEC-95E2-152FB07C1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10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10"/>
    </mc:Choice>
    <mc:Fallback xmlns="">
      <p:transition spd="slow" advTm="38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03AD7D-E394-49C1-A2CD-A3C28F59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A2C23-AD5C-4D99-B832-0BFE72664A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8839310" cy="4022725"/>
          </a:xfrm>
        </p:spPr>
        <p:txBody>
          <a:bodyPr/>
          <a:lstStyle/>
          <a:p>
            <a:r>
              <a:rPr lang="en-US" dirty="0"/>
              <a:t>The menu of the NJ return in TaxSlayer matches the headings of each section of the NJ Checklist sections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6E8CFB-3780-49B4-B9CA-940F130B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to NJ TaxSlayer Software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F8F80-3384-4AAD-B1D4-19C9F076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8" name="Media5">
            <a:hlinkClick r:id="" action="ppaction://media"/>
            <a:extLst>
              <a:ext uri="{FF2B5EF4-FFF2-40B4-BE49-F238E27FC236}">
                <a16:creationId xmlns:a16="http://schemas.microsoft.com/office/drawing/2014/main" id="{A540368A-50DF-478A-B101-662F12604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2350" y="4874994"/>
            <a:ext cx="609600" cy="6096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30F61-794C-46B5-A426-BBA5F6AE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25"/>
    </mc:Choice>
    <mc:Fallback xmlns="">
      <p:transition spd="slow" advTm="28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3E9289-15FF-4F95-9EAB-C7EB5CF70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11CCDF6-5A5D-44A0-A0D6-D740BC0F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NJ Return Menu in TaxSlayer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BC679-4204-4FB5-9AD5-FEB39DEE7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57" y="1455894"/>
            <a:ext cx="2690992" cy="48233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BC0715-E57D-41D3-898D-1EAF172A0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101" y="1279211"/>
            <a:ext cx="5827266" cy="48730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F752A0-CE3D-4866-AC99-122966EDA30E}"/>
              </a:ext>
            </a:extLst>
          </p:cNvPr>
          <p:cNvCxnSpPr>
            <a:cxnSpLocks/>
          </p:cNvCxnSpPr>
          <p:nvPr/>
        </p:nvCxnSpPr>
        <p:spPr>
          <a:xfrm flipV="1">
            <a:off x="3379304" y="2008837"/>
            <a:ext cx="2277658" cy="21119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A794CB-976A-4327-9ADF-44F360632D54}"/>
              </a:ext>
            </a:extLst>
          </p:cNvPr>
          <p:cNvCxnSpPr>
            <a:cxnSpLocks/>
          </p:cNvCxnSpPr>
          <p:nvPr/>
        </p:nvCxnSpPr>
        <p:spPr>
          <a:xfrm>
            <a:off x="3560323" y="2750105"/>
            <a:ext cx="2139279" cy="11728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67F442-7227-4E08-9193-501FAA0D3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3940A-94BE-4D61-8627-30225EBC9A6E}"/>
              </a:ext>
            </a:extLst>
          </p:cNvPr>
          <p:cNvSpPr txBox="1"/>
          <p:nvPr/>
        </p:nvSpPr>
        <p:spPr>
          <a:xfrm>
            <a:off x="409356" y="3083394"/>
            <a:ext cx="1314898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Not included in the NJ Checklist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026C01-A71A-47D1-A1CD-0781B74C3B3B}"/>
              </a:ext>
            </a:extLst>
          </p:cNvPr>
          <p:cNvCxnSpPr/>
          <p:nvPr/>
        </p:nvCxnSpPr>
        <p:spPr>
          <a:xfrm flipV="1">
            <a:off x="1677190" y="3145915"/>
            <a:ext cx="397977" cy="426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96C47E-781B-4ED1-BD3B-D2D591AEF4D8}"/>
              </a:ext>
            </a:extLst>
          </p:cNvPr>
          <p:cNvCxnSpPr>
            <a:cxnSpLocks/>
          </p:cNvCxnSpPr>
          <p:nvPr/>
        </p:nvCxnSpPr>
        <p:spPr>
          <a:xfrm>
            <a:off x="1535908" y="4269907"/>
            <a:ext cx="601711" cy="6905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Media6">
            <a:hlinkClick r:id="" action="ppaction://media"/>
            <a:extLst>
              <a:ext uri="{FF2B5EF4-FFF2-40B4-BE49-F238E27FC236}">
                <a16:creationId xmlns:a16="http://schemas.microsoft.com/office/drawing/2014/main" id="{2BE762C7-48FB-4754-9034-6A8907535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8699" y="4960502"/>
            <a:ext cx="280908" cy="28090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59E7BA-7FFA-4CA6-A2F7-9BD6721CB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98"/>
    </mc:Choice>
    <mc:Fallback xmlns="">
      <p:transition spd="slow" advTm="52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FC5558-2E4F-4782-95B3-260A587F0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962" y="1244736"/>
            <a:ext cx="6494835" cy="402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29D48D-3914-4F30-B5F6-ADC186E44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258" y="1465210"/>
            <a:ext cx="6494834" cy="466948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35C8E-8046-4F23-BC25-288D3C97D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8EC5F7-74B6-44C1-8D93-0D007E4C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021" y="28835"/>
            <a:ext cx="1130129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Wording in NJ TSO matches wording in Checklist </a:t>
            </a:r>
            <a:r>
              <a:rPr lang="en-US" dirty="0" err="1"/>
              <a:t>Cloumn</a:t>
            </a:r>
            <a:r>
              <a:rPr lang="en-US" dirty="0"/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3BCDE-92D3-4630-9CDA-28299D2AA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783" y="1379083"/>
            <a:ext cx="4858844" cy="477539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572113-1273-4E43-A84B-D21C625A8C88}"/>
              </a:ext>
            </a:extLst>
          </p:cNvPr>
          <p:cNvCxnSpPr>
            <a:cxnSpLocks/>
          </p:cNvCxnSpPr>
          <p:nvPr/>
        </p:nvCxnSpPr>
        <p:spPr>
          <a:xfrm flipH="1">
            <a:off x="2206388" y="2203579"/>
            <a:ext cx="7273928" cy="1585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EFC063-215B-4AD7-A5D8-0C6636487FB9}"/>
              </a:ext>
            </a:extLst>
          </p:cNvPr>
          <p:cNvCxnSpPr>
            <a:cxnSpLocks/>
          </p:cNvCxnSpPr>
          <p:nvPr/>
        </p:nvCxnSpPr>
        <p:spPr>
          <a:xfrm flipH="1">
            <a:off x="4899787" y="3877755"/>
            <a:ext cx="4496917" cy="17601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2D43BA53-BA71-4B25-8AD2-34ADCF898769}"/>
              </a:ext>
            </a:extLst>
          </p:cNvPr>
          <p:cNvSpPr/>
          <p:nvPr/>
        </p:nvSpPr>
        <p:spPr>
          <a:xfrm>
            <a:off x="0" y="3693994"/>
            <a:ext cx="2206388" cy="300251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F87264-76D0-4721-A6DF-E193ECF6AFB8}"/>
              </a:ext>
            </a:extLst>
          </p:cNvPr>
          <p:cNvSpPr/>
          <p:nvPr/>
        </p:nvSpPr>
        <p:spPr>
          <a:xfrm>
            <a:off x="0" y="5289263"/>
            <a:ext cx="4894996" cy="649009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1708161-0613-4F71-892E-C3DEDD586AAC}"/>
              </a:ext>
            </a:extLst>
          </p:cNvPr>
          <p:cNvSpPr/>
          <p:nvPr/>
        </p:nvSpPr>
        <p:spPr>
          <a:xfrm>
            <a:off x="9196115" y="2371547"/>
            <a:ext cx="2513607" cy="188243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4C987BE-2927-4559-99D2-0A84C45EA524}"/>
              </a:ext>
            </a:extLst>
          </p:cNvPr>
          <p:cNvSpPr/>
          <p:nvPr/>
        </p:nvSpPr>
        <p:spPr>
          <a:xfrm>
            <a:off x="9396704" y="1647262"/>
            <a:ext cx="2206388" cy="92595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6B964F7-D608-46BD-BAB5-47CEE7481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76488" y="6271949"/>
            <a:ext cx="3860800" cy="365125"/>
          </a:xfrm>
        </p:spPr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16" name="Media7">
            <a:hlinkClick r:id="" action="ppaction://media"/>
            <a:extLst>
              <a:ext uri="{FF2B5EF4-FFF2-40B4-BE49-F238E27FC236}">
                <a16:creationId xmlns:a16="http://schemas.microsoft.com/office/drawing/2014/main" id="{7B9E1C27-8278-46E6-B3AC-C5447C36A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15797" y="5759885"/>
            <a:ext cx="374814" cy="37481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FC865-4DC5-4C53-A9A7-684A6EB0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7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273"/>
    </mc:Choice>
    <mc:Fallback xmlns="">
      <p:transition spd="slow" advTm="13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96" x="4137025" y="5326063"/>
          <p14:tracePt t="8597" x="4125913" y="5326063"/>
          <p14:tracePt t="8600" x="4114800" y="5326063"/>
          <p14:tracePt t="8632" x="4106863" y="5326063"/>
          <p14:tracePt t="8640" x="4102100" y="5326063"/>
          <p14:tracePt t="8649" x="4094163" y="5321300"/>
          <p14:tracePt t="8657" x="4071938" y="5310188"/>
          <p14:tracePt t="8665" x="4040188" y="5291138"/>
          <p14:tracePt t="8672" x="4002088" y="5272088"/>
          <p14:tracePt t="8682" x="3959225" y="5245100"/>
          <p14:tracePt t="8688" x="3929063" y="5226050"/>
          <p14:tracePt t="8699" x="3863975" y="5178425"/>
          <p14:tracePt t="8705" x="3813175" y="5151438"/>
          <p14:tracePt t="8714" x="3727450" y="5105400"/>
          <p14:tracePt t="8720" x="3662363" y="5059363"/>
          <p14:tracePt t="8728" x="3592513" y="5024438"/>
          <p14:tracePt t="8737" x="3554413" y="4997450"/>
          <p14:tracePt t="8743" x="3497263" y="4959350"/>
          <p14:tracePt t="8753" x="3465513" y="4940300"/>
          <p14:tracePt t="8759" x="3430588" y="4921250"/>
          <p14:tracePt t="8769" x="3419475" y="4916488"/>
          <p14:tracePt t="8775" x="3416300" y="4913313"/>
          <p14:tracePt t="8784" x="3411538" y="4908550"/>
          <p14:tracePt t="8855" x="3403600" y="4900613"/>
          <p14:tracePt t="8865" x="3403600" y="4886325"/>
          <p14:tracePt t="8873" x="3400425" y="4859338"/>
          <p14:tracePt t="8881" x="3389313" y="4827588"/>
          <p14:tracePt t="8888" x="3357563" y="4770438"/>
          <p14:tracePt t="8897" x="3330575" y="4711700"/>
          <p14:tracePt t="8904" x="3303588" y="4657725"/>
          <p14:tracePt t="8912" x="3265488" y="4573588"/>
          <p14:tracePt t="8920" x="3233738" y="4500563"/>
          <p14:tracePt t="8929" x="3203575" y="4433888"/>
          <p14:tracePt t="8937" x="3165475" y="4322763"/>
          <p14:tracePt t="8945" x="3117850" y="4206875"/>
          <p14:tracePt t="8952" x="3087688" y="4114800"/>
          <p14:tracePt t="8959" x="3063875" y="4021138"/>
          <p14:tracePt t="8969" x="3041650" y="3948113"/>
          <p14:tracePt t="8983" x="3006725" y="3829050"/>
          <p14:tracePt t="8986" x="2990850" y="3735388"/>
          <p14:tracePt t="8993" x="2974975" y="3646488"/>
          <p14:tracePt t="9002" x="2952750" y="3530600"/>
          <p14:tracePt t="9007" x="2917825" y="3419475"/>
          <p14:tracePt t="9017" x="2901950" y="3333750"/>
          <p14:tracePt t="9023" x="2871788" y="3241675"/>
          <p14:tracePt t="9032" x="2840038" y="3144838"/>
          <p14:tracePt t="9040" x="2809875" y="3063875"/>
          <p14:tracePt t="9050" x="2771775" y="2967038"/>
          <p14:tracePt t="9057" x="2736850" y="2855913"/>
          <p14:tracePt t="9065" x="2705100" y="2771775"/>
          <p14:tracePt t="9071" x="2674938" y="2697163"/>
          <p14:tracePt t="9081" x="2643188" y="2605088"/>
          <p14:tracePt t="9088" x="2613025" y="2508250"/>
          <p14:tracePt t="9099" x="2589213" y="2427288"/>
          <p14:tracePt t="9105" x="2574925" y="2346325"/>
          <p14:tracePt t="9114" x="2559050" y="2254250"/>
          <p14:tracePt t="9120" x="2543175" y="2165350"/>
          <p14:tracePt t="9128" x="2527300" y="2060575"/>
          <p14:tracePt t="9137" x="2520950" y="1963738"/>
          <p14:tracePt t="9143" x="2520950" y="1874838"/>
          <p14:tracePt t="9153" x="2505075" y="1760538"/>
          <p14:tracePt t="9160" x="2497138" y="1679575"/>
          <p14:tracePt t="9170" x="2489200" y="1566863"/>
          <p14:tracePt t="9176" x="2481263" y="1450975"/>
          <p14:tracePt t="9184" x="2481263" y="1339850"/>
          <p14:tracePt t="9191" x="2481263" y="1250950"/>
          <p14:tracePt t="9201" x="2481263" y="1149350"/>
          <p14:tracePt t="9208" x="2473325" y="1068388"/>
          <p14:tracePt t="9218" x="2473325" y="1000125"/>
          <p14:tracePt t="9225" x="2473325" y="911225"/>
          <p14:tracePt t="9233" x="2473325" y="838200"/>
          <p14:tracePt t="9239" x="2473325" y="784225"/>
          <p14:tracePt t="9249" x="2466975" y="736600"/>
          <p14:tracePt t="9255" x="2462213" y="706438"/>
          <p14:tracePt t="9265" x="2454275" y="679450"/>
          <p14:tracePt t="9272" x="2451100" y="663575"/>
          <p14:tracePt t="9282" x="2438400" y="647700"/>
          <p14:tracePt t="9299" x="2435225" y="647700"/>
          <p14:tracePt t="9312" x="2427288" y="647700"/>
          <p14:tracePt t="9320" x="2419350" y="660400"/>
          <p14:tracePt t="9332" x="2411413" y="671513"/>
          <p14:tracePt t="9337" x="2408238" y="695325"/>
          <p14:tracePt t="9345" x="2408238" y="714375"/>
          <p14:tracePt t="9353" x="2405063" y="733425"/>
          <p14:tracePt t="9359" x="2405063" y="736600"/>
          <p14:tracePt t="9376" x="2405063" y="741363"/>
          <p14:tracePt t="9386" x="2405063" y="744538"/>
          <p14:tracePt t="9393" x="2405063" y="763588"/>
          <p14:tracePt t="9402" x="2416175" y="787400"/>
          <p14:tracePt t="9407" x="2419350" y="814388"/>
          <p14:tracePt t="9417" x="2438400" y="849313"/>
          <p14:tracePt t="9424" x="2451100" y="876300"/>
          <p14:tracePt t="9434" x="2466975" y="925513"/>
          <p14:tracePt t="9441" x="2473325" y="965200"/>
          <p14:tracePt t="9449" x="2493963" y="1019175"/>
          <p14:tracePt t="9457" x="2493963" y="1092200"/>
          <p14:tracePt t="9466" x="2500313" y="1146175"/>
          <p14:tracePt t="9472" x="2508250" y="1227138"/>
          <p14:tracePt t="9480" x="2516188" y="1308100"/>
          <p14:tracePt t="9488" x="2516188" y="1373188"/>
          <p14:tracePt t="9498" x="2532063" y="1462088"/>
          <p14:tracePt t="9506" x="2540000" y="1550988"/>
          <p14:tracePt t="9513" x="2547938" y="1663700"/>
          <p14:tracePt t="9521" x="2547938" y="1774825"/>
          <p14:tracePt t="9528" x="2547938" y="1847850"/>
          <p14:tracePt t="9537" x="2547938" y="1917700"/>
          <p14:tracePt t="9544" x="2547938" y="1998663"/>
          <p14:tracePt t="9554" x="2543175" y="2071688"/>
          <p14:tracePt t="9561" x="2543175" y="2133600"/>
          <p14:tracePt t="9570" x="2547938" y="2208213"/>
          <p14:tracePt t="9577" x="2547938" y="2254250"/>
          <p14:tracePt t="9585" x="2559050" y="2292350"/>
          <p14:tracePt t="9592" x="2566988" y="2338388"/>
          <p14:tracePt t="9601" x="2578100" y="2378075"/>
          <p14:tracePt t="9608" x="2589213" y="2416175"/>
          <p14:tracePt t="9619" x="2605088" y="2454275"/>
          <p14:tracePt t="9625" x="2624138" y="2497138"/>
          <p14:tracePt t="9635" x="2635250" y="2535238"/>
          <p14:tracePt t="9641" x="2667000" y="2581275"/>
          <p14:tracePt t="9649" x="2686050" y="2640013"/>
          <p14:tracePt t="9657" x="2705100" y="2689225"/>
          <p14:tracePt t="9667" x="2728913" y="2755900"/>
          <p14:tracePt t="9673" x="2751138" y="2828925"/>
          <p14:tracePt t="9682" x="2767013" y="2901950"/>
          <p14:tracePt t="9689" x="2794000" y="2982913"/>
          <p14:tracePt t="9698" x="2825750" y="3068638"/>
          <p14:tracePt t="9704" x="2847975" y="3141663"/>
          <p14:tracePt t="9712" x="2886075" y="3238500"/>
          <p14:tracePt t="9720" x="2917825" y="3311525"/>
          <p14:tracePt t="9729" x="2947988" y="3384550"/>
          <p14:tracePt t="9738" x="2968625" y="3449638"/>
          <p14:tracePt t="9744" x="3006725" y="3535363"/>
          <p14:tracePt t="9753" x="3022600" y="3573463"/>
          <p14:tracePt t="9759" x="3033713" y="3627438"/>
          <p14:tracePt t="9769" x="3049588" y="3686175"/>
          <p14:tracePt t="9775" x="3055938" y="3732213"/>
          <p14:tracePt t="9786" x="3068638" y="3778250"/>
          <p14:tracePt t="9793" x="3076575" y="3824288"/>
          <p14:tracePt t="9802" x="3087688" y="3875088"/>
          <p14:tracePt t="9808" x="3095625" y="3910013"/>
          <p14:tracePt t="9817" x="3098800" y="3940175"/>
          <p14:tracePt t="9823" x="3098800" y="3956050"/>
          <p14:tracePt t="9833" x="3098800" y="3967163"/>
          <p14:tracePt t="9840" x="3098800" y="3971925"/>
          <p14:tracePt t="9865" x="3095625" y="3971925"/>
          <p14:tracePt t="9872" x="3090863" y="3971925"/>
          <p14:tracePt t="9880" x="3082925" y="3967163"/>
          <p14:tracePt t="9888" x="3076575" y="3951288"/>
          <p14:tracePt t="9899" x="3063875" y="3944938"/>
          <p14:tracePt t="9905" x="3049588" y="3929063"/>
          <p14:tracePt t="9914" x="3041650" y="3917950"/>
          <p14:tracePt t="9921" x="3017838" y="3902075"/>
          <p14:tracePt t="9928" x="3001963" y="3886200"/>
          <p14:tracePt t="9937" x="2979738" y="3867150"/>
          <p14:tracePt t="9944" x="2963863" y="3851275"/>
          <p14:tracePt t="9954" x="2936875" y="3829050"/>
          <p14:tracePt t="9961" x="2914650" y="3813175"/>
          <p14:tracePt t="9970" x="2871788" y="3770313"/>
          <p14:tracePt t="9985" x="2790825" y="3694113"/>
          <p14:tracePt t="10018" x="2608263" y="3492500"/>
          <p14:tracePt t="10025" x="2559050" y="3422650"/>
          <p14:tracePt t="10035" x="2524125" y="3381375"/>
          <p14:tracePt t="10040" x="2478088" y="3322638"/>
          <p14:tracePt t="10050" x="2459038" y="3284538"/>
          <p14:tracePt t="10056" x="2432050" y="3249613"/>
          <p14:tracePt t="10069" x="2411413" y="3211513"/>
          <p14:tracePt t="10073" x="2384425" y="3171825"/>
          <p14:tracePt t="10080" x="2365375" y="3130550"/>
          <p14:tracePt t="10089" x="2346325" y="3098800"/>
          <p14:tracePt t="10096" x="2335213" y="3076575"/>
          <p14:tracePt t="10105" x="2319338" y="3052763"/>
          <p14:tracePt t="10112" x="2308225" y="3028950"/>
          <p14:tracePt t="10122" x="2289175" y="2998788"/>
          <p14:tracePt t="10129" x="2270125" y="2967038"/>
          <p14:tracePt t="10138" x="2257425" y="2936875"/>
          <p14:tracePt t="10145" x="2246313" y="2913063"/>
          <p14:tracePt t="10153" x="2227263" y="2882900"/>
          <p14:tracePt t="10160" x="2200275" y="2844800"/>
          <p14:tracePt t="10169" x="2187575" y="2805113"/>
          <p14:tracePt t="10177" x="2168525" y="2771775"/>
          <p14:tracePt t="10186" x="2141538" y="2732088"/>
          <p14:tracePt t="10193" x="2119313" y="2682875"/>
          <p14:tracePt t="10202" x="2106613" y="2643188"/>
          <p14:tracePt t="10209" x="2095500" y="2613025"/>
          <p14:tracePt t="10217" x="2076450" y="2574925"/>
          <p14:tracePt t="10224" x="2057400" y="2535238"/>
          <p14:tracePt t="10234" x="2041525" y="2497138"/>
          <p14:tracePt t="10241" x="2030413" y="2459038"/>
          <p14:tracePt t="10250" x="2011363" y="2408238"/>
          <p14:tracePt t="10257" x="1995488" y="2354263"/>
          <p14:tracePt t="10266" x="1976438" y="2319338"/>
          <p14:tracePt t="10273" x="1968500" y="2284413"/>
          <p14:tracePt t="10282" x="1957388" y="2246313"/>
          <p14:tracePt t="10289" x="1936750" y="2195513"/>
          <p14:tracePt t="10300" x="1930400" y="2149475"/>
          <p14:tracePt t="10306" x="1914525" y="2103438"/>
          <p14:tracePt t="10313" x="1895475" y="2044700"/>
          <p14:tracePt t="10321" x="1887538" y="2014538"/>
          <p14:tracePt t="10328" x="1868488" y="1976438"/>
          <p14:tracePt t="10337" x="1863725" y="1944688"/>
          <p14:tracePt t="10344" x="1852613" y="1925638"/>
          <p14:tracePt t="10354" x="1841500" y="1903413"/>
          <p14:tracePt t="10361" x="1836738" y="1887538"/>
          <p14:tracePt t="10370" x="1825625" y="1868488"/>
          <p14:tracePt t="10377" x="1825625" y="1855788"/>
          <p14:tracePt t="10385" x="1825625" y="1847850"/>
          <p14:tracePt t="10392" x="1822450" y="1841500"/>
          <p14:tracePt t="10401" x="1822450" y="1836738"/>
          <p14:tracePt t="10409" x="1822450" y="1828800"/>
          <p14:tracePt t="10418" x="1822450" y="1825625"/>
          <p14:tracePt t="10425" x="1822450" y="1814513"/>
          <p14:tracePt t="10435" x="1822450" y="1806575"/>
          <p14:tracePt t="10440" x="1822450" y="1798638"/>
          <p14:tracePt t="10448" x="1822450" y="1790700"/>
          <p14:tracePt t="10456" x="1822450" y="1774825"/>
          <p14:tracePt t="10467" x="1817688" y="1771650"/>
          <p14:tracePt t="10473" x="1817688" y="1763713"/>
          <p14:tracePt t="10481" x="1809750" y="1747838"/>
          <p14:tracePt t="10490" x="1809750" y="1739900"/>
          <p14:tracePt t="10496" x="1809750" y="1725613"/>
          <p14:tracePt t="10505" x="1809750" y="1717675"/>
          <p14:tracePt t="10512" x="1806575" y="1706563"/>
          <p14:tracePt t="10522" x="1801813" y="1698625"/>
          <p14:tracePt t="10529" x="1801813" y="1693863"/>
          <p14:tracePt t="10538" x="1801813" y="1685925"/>
          <p14:tracePt t="10545" x="1798638" y="1674813"/>
          <p14:tracePt t="10553" x="1793875" y="1674813"/>
          <p14:tracePt t="10560" x="1793875" y="1671638"/>
          <p14:tracePt t="10577" x="1793875" y="1666875"/>
          <p14:tracePt t="11009" x="1793875" y="1663700"/>
          <p14:tracePt t="11016" x="1793875" y="1658938"/>
          <p14:tracePt t="11136" x="1793875" y="1655763"/>
          <p14:tracePt t="11400" x="1793875" y="1658938"/>
          <p14:tracePt t="11408" x="1793875" y="1671638"/>
          <p14:tracePt t="11417" x="1793875" y="1682750"/>
          <p14:tracePt t="11425" x="1793875" y="1690688"/>
          <p14:tracePt t="11434" x="1787525" y="1698625"/>
          <p14:tracePt t="11440" x="1787525" y="1709738"/>
          <p14:tracePt t="11448" x="1787525" y="1720850"/>
          <p14:tracePt t="11456" x="1787525" y="1733550"/>
          <p14:tracePt t="11465" x="1787525" y="1739900"/>
          <p14:tracePt t="11473" x="1787525" y="1755775"/>
          <p14:tracePt t="11480" x="1790700" y="1763713"/>
          <p14:tracePt t="11489" x="1790700" y="1771650"/>
          <p14:tracePt t="11497" x="1793875" y="1787525"/>
          <p14:tracePt t="11504" x="1798638" y="1806575"/>
          <p14:tracePt t="11511" x="1806575" y="1836738"/>
          <p14:tracePt t="11522" x="1809750" y="1868488"/>
          <p14:tracePt t="11529" x="1817688" y="1895475"/>
          <p14:tracePt t="11537" x="1822450" y="1933575"/>
          <p14:tracePt t="11544" x="1836738" y="1979613"/>
          <p14:tracePt t="11554" x="1849438" y="2030413"/>
          <p14:tracePt t="11559" x="1863725" y="2076450"/>
          <p14:tracePt t="11569" x="1882775" y="2122488"/>
          <p14:tracePt t="11576" x="1898650" y="2173288"/>
          <p14:tracePt t="11585" x="1909763" y="2211388"/>
          <p14:tracePt t="11592" x="1930400" y="2249488"/>
          <p14:tracePt t="11602" x="1952625" y="2300288"/>
          <p14:tracePt t="11608" x="1963738" y="2319338"/>
          <p14:tracePt t="11616" x="1979613" y="2354263"/>
          <p14:tracePt t="11624" x="1998663" y="2384425"/>
          <p14:tracePt t="11634" x="2011363" y="2408238"/>
          <p14:tracePt t="11641" x="2033588" y="2454275"/>
          <p14:tracePt t="11649" x="2046288" y="2486025"/>
          <p14:tracePt t="11657" x="2057400" y="2524125"/>
          <p14:tracePt t="11665" x="2065338" y="2543175"/>
          <p14:tracePt t="11674" x="2076450" y="2593975"/>
          <p14:tracePt t="11679" x="2079625" y="2613025"/>
          <p14:tracePt t="11688" x="2095500" y="2651125"/>
          <p14:tracePt t="11696" x="2095500" y="2689225"/>
          <p14:tracePt t="11705" x="2106613" y="2743200"/>
          <p14:tracePt t="11712" x="2122488" y="2782888"/>
          <p14:tracePt t="11721" x="2127250" y="2820988"/>
          <p14:tracePt t="11729" x="2141538" y="2879725"/>
          <p14:tracePt t="11737" x="2154238" y="2917825"/>
          <p14:tracePt t="11744" x="2160588" y="2963863"/>
          <p14:tracePt t="11754" x="2168525" y="3017838"/>
          <p14:tracePt t="11761" x="2176463" y="3063875"/>
          <p14:tracePt t="11769" x="2187575" y="3103563"/>
          <p14:tracePt t="11777" x="2203450" y="3160713"/>
          <p14:tracePt t="11786" x="2208213" y="3206750"/>
          <p14:tracePt t="11792" x="2222500" y="3260725"/>
          <p14:tracePt t="11801" x="2230438" y="3314700"/>
          <p14:tracePt t="11808" x="2241550" y="3381375"/>
          <p14:tracePt t="11817" x="2249488" y="3454400"/>
          <p14:tracePt t="11825" x="2265363" y="3543300"/>
          <p14:tracePt t="11847" x="2303463" y="3708400"/>
          <p14:tracePt t="11849" x="2319338" y="3781425"/>
          <p14:tracePt t="11857" x="2343150" y="3862388"/>
          <p14:tracePt t="11866" x="2354263" y="3948113"/>
          <p14:tracePt t="11875" x="2389188" y="4052888"/>
          <p14:tracePt t="11881" x="2411413" y="4125913"/>
          <p14:tracePt t="11890" x="2424113" y="4183063"/>
          <p14:tracePt t="11897" x="2438400" y="4237038"/>
          <p14:tracePt t="11904" x="2451100" y="4276725"/>
          <p14:tracePt t="11912" x="2466975" y="4333875"/>
          <p14:tracePt t="11922" x="2470150" y="4371975"/>
          <p14:tracePt t="11929" x="2486025" y="4425950"/>
          <p14:tracePt t="11938" x="2493963" y="4479925"/>
          <p14:tracePt t="11945" x="2505075" y="4530725"/>
          <p14:tracePt t="11954" x="2505075" y="4584700"/>
          <p14:tracePt t="11961" x="2513013" y="4646613"/>
          <p14:tracePt t="11970" x="2513013" y="4719638"/>
          <p14:tracePt t="11977" x="2527300" y="4792663"/>
          <p14:tracePt t="11986" x="2527300" y="4881563"/>
          <p14:tracePt t="11993" x="2527300" y="4935538"/>
          <p14:tracePt t="12001" x="2527300" y="5010150"/>
          <p14:tracePt t="12009" x="2527300" y="5064125"/>
          <p14:tracePt t="12019" x="2527300" y="5145088"/>
          <p14:tracePt t="12024" x="2527300" y="5221288"/>
          <p14:tracePt t="12033" x="2527300" y="5294313"/>
          <p14:tracePt t="12041" x="2527300" y="5375275"/>
          <p14:tracePt t="12049" x="2535238" y="5457825"/>
          <p14:tracePt t="12057" x="2535238" y="5511800"/>
          <p14:tracePt t="12065" x="2535238" y="5557838"/>
          <p14:tracePt t="12074" x="2535238" y="5592763"/>
          <p14:tracePt t="12079" x="2535238" y="5622925"/>
          <p14:tracePt t="12088" x="2540000" y="5649913"/>
          <p14:tracePt t="12097" x="2540000" y="5665788"/>
          <p14:tracePt t="12106" x="2547938" y="5681663"/>
          <p14:tracePt t="12112" x="2547938" y="5688013"/>
          <p14:tracePt t="12123" x="2547938" y="5695950"/>
          <p14:tracePt t="12128" x="2547938" y="5700713"/>
          <p14:tracePt t="12138" x="2547938" y="5703888"/>
          <p14:tracePt t="12191" x="2547938" y="5692775"/>
          <p14:tracePt t="12202" x="2547938" y="5657850"/>
          <p14:tracePt t="12209" x="2554288" y="5603875"/>
          <p14:tracePt t="12217" x="2566988" y="5545138"/>
          <p14:tracePt t="12225" x="2574925" y="5484813"/>
          <p14:tracePt t="12233" x="2581275" y="5437188"/>
          <p14:tracePt t="12241" x="2597150" y="5364163"/>
          <p14:tracePt t="12251" x="2613025" y="5291138"/>
          <p14:tracePt t="12258" x="2624138" y="5207000"/>
          <p14:tracePt t="12265" x="2632075" y="5137150"/>
          <p14:tracePt t="12273" x="2640013" y="5043488"/>
          <p14:tracePt t="12280" x="2640013" y="4975225"/>
          <p14:tracePt t="12289" x="2640013" y="4886325"/>
          <p14:tracePt t="12297" x="2640013" y="4786313"/>
          <p14:tracePt t="12305" x="2640013" y="4703763"/>
          <p14:tracePt t="12311" x="2635250" y="4616450"/>
          <p14:tracePt t="12321" x="2613025" y="4522788"/>
          <p14:tracePt t="12328" x="2601913" y="4441825"/>
          <p14:tracePt t="12338" x="2570163" y="4368800"/>
          <p14:tracePt t="12344" x="2547938" y="4295775"/>
          <p14:tracePt t="12354" x="2524125" y="4222750"/>
          <p14:tracePt t="12360" x="2497138" y="4144963"/>
          <p14:tracePt t="12370" x="2473325" y="4098925"/>
          <p14:tracePt t="12376" x="2454275" y="4040188"/>
          <p14:tracePt t="12385" x="2424113" y="3975100"/>
          <p14:tracePt t="12393" x="2405063" y="3929063"/>
          <p14:tracePt t="12404" x="2381250" y="3862388"/>
          <p14:tracePt t="12409" x="2370138" y="3824288"/>
          <p14:tracePt t="12418" x="2357438" y="3781425"/>
          <p14:tracePt t="12424" x="2343150" y="3735388"/>
          <p14:tracePt t="12433" x="2327275" y="3689350"/>
          <p14:tracePt t="12441" x="2324100" y="3651250"/>
          <p14:tracePt t="12451" x="2311400" y="3627438"/>
          <p14:tracePt t="12457" x="2300288" y="3589338"/>
          <p14:tracePt t="12465" x="2292350" y="3573463"/>
          <p14:tracePt t="12473" x="2284413" y="3554413"/>
          <p14:tracePt t="12479" x="2273300" y="3530600"/>
          <p14:tracePt t="12490" x="2262188" y="3519488"/>
          <p14:tracePt t="12496" x="2254250" y="3508375"/>
          <p14:tracePt t="12506" x="2241550" y="3492500"/>
          <p14:tracePt t="12512" x="2238375" y="3489325"/>
          <p14:tracePt t="12522" x="2235200" y="3476625"/>
          <p14:tracePt t="12528" x="2222500" y="3470275"/>
          <p14:tracePt t="12537" x="2222500" y="3465513"/>
          <p14:tracePt t="12544" x="2219325" y="3457575"/>
          <p14:tracePt t="12554" x="2214563" y="3446463"/>
          <p14:tracePt t="12561" x="2214563" y="3438525"/>
          <p14:tracePt t="12570" x="2211388" y="3430588"/>
          <p14:tracePt t="12577" x="2208213" y="3408363"/>
          <p14:tracePt t="12585" x="2192338" y="3376613"/>
          <p14:tracePt t="12591" x="2187575" y="3368675"/>
          <p14:tracePt t="12602" x="2184400" y="3349625"/>
          <p14:tracePt t="12609" x="2173288" y="3327400"/>
          <p14:tracePt t="12617" x="2168525" y="3306763"/>
          <p14:tracePt t="12626" x="2149475" y="3273425"/>
          <p14:tracePt t="12634" x="2133600" y="3241675"/>
          <p14:tracePt t="12642" x="2122488" y="3214688"/>
          <p14:tracePt t="12648" x="2103438" y="3179763"/>
          <p14:tracePt t="12657" x="2087563" y="3149600"/>
          <p14:tracePt t="12665" x="2068513" y="3117850"/>
          <p14:tracePt t="12674" x="2038350" y="3068638"/>
          <p14:tracePt t="12681" x="2017713" y="3028950"/>
          <p14:tracePt t="12690" x="1984375" y="2979738"/>
          <p14:tracePt t="12697" x="1963738" y="2933700"/>
          <p14:tracePt t="12706" x="1936750" y="2890838"/>
          <p14:tracePt t="12712" x="1906588" y="2832100"/>
          <p14:tracePt t="12722" x="1871663" y="2774950"/>
          <p14:tracePt t="12729" x="1825625" y="2709863"/>
          <p14:tracePt t="12738" x="1798638" y="2651125"/>
          <p14:tracePt t="12745" x="1771650" y="2601913"/>
          <p14:tracePt t="12754" x="1739900" y="2543175"/>
          <p14:tracePt t="12761" x="1712913" y="2489200"/>
          <p14:tracePt t="12771" x="1682750" y="2419350"/>
          <p14:tracePt t="12777" x="1663700" y="2365375"/>
          <p14:tracePt t="12786" x="1625600" y="2308225"/>
          <p14:tracePt t="12793" x="1612900" y="2268538"/>
          <p14:tracePt t="12802" x="1601788" y="2238375"/>
          <p14:tracePt t="12809" x="1582738" y="2208213"/>
          <p14:tracePt t="12817" x="1574800" y="2176463"/>
          <p14:tracePt t="12825" x="1570038" y="2157413"/>
          <p14:tracePt t="12833" x="1558925" y="2146300"/>
          <p14:tracePt t="12842" x="1558925" y="2127250"/>
          <p14:tracePt t="12849" x="1550988" y="2111375"/>
          <p14:tracePt t="12858" x="1550988" y="2095500"/>
          <p14:tracePt t="12865" x="1543050" y="2079625"/>
          <p14:tracePt t="12874" x="1543050" y="2068513"/>
          <p14:tracePt t="12880" x="1543050" y="2057400"/>
          <p14:tracePt t="12889" x="1543050" y="2049463"/>
          <p14:tracePt t="12897" x="1543050" y="2030413"/>
          <p14:tracePt t="12905" x="1539875" y="2017713"/>
          <p14:tracePt t="12913" x="1539875" y="2011363"/>
          <p14:tracePt t="12923" x="1539875" y="2003425"/>
          <p14:tracePt t="12929" x="1536700" y="1995488"/>
          <p14:tracePt t="12937" x="1536700" y="1990725"/>
          <p14:tracePt t="12945" x="1536700" y="1976438"/>
          <p14:tracePt t="12954" x="1536700" y="1971675"/>
          <p14:tracePt t="12961" x="1531938" y="1963738"/>
          <p14:tracePt t="12970" x="1531938" y="1960563"/>
          <p14:tracePt t="12977" x="1531938" y="1957388"/>
          <p14:tracePt t="12987" x="1531938" y="1952625"/>
          <p14:tracePt t="12992" x="1528763" y="1949450"/>
          <p14:tracePt t="13009" x="1528763" y="1941513"/>
          <p14:tracePt t="13026" x="1528763" y="1933575"/>
          <p14:tracePt t="13042" x="1528763" y="1922463"/>
          <p14:tracePt t="13053" x="1528763" y="1917700"/>
          <p14:tracePt t="13058" x="1528763" y="1909763"/>
          <p14:tracePt t="13065" x="1528763" y="1903413"/>
          <p14:tracePt t="13074" x="1528763" y="1895475"/>
          <p14:tracePt t="13081" x="1528763" y="1887538"/>
          <p14:tracePt t="13090" x="1528763" y="1871663"/>
          <p14:tracePt t="13097" x="1528763" y="1868488"/>
          <p14:tracePt t="13106" x="1528763" y="1860550"/>
          <p14:tracePt t="13113" x="1528763" y="1855788"/>
          <p14:tracePt t="13121" x="1528763" y="1852613"/>
          <p14:tracePt t="13129" x="1528763" y="1847850"/>
          <p14:tracePt t="13209" x="1528763" y="1852613"/>
          <p14:tracePt t="13217" x="1528763" y="1860550"/>
          <p14:tracePt t="13234" x="1528763" y="1868488"/>
          <p14:tracePt t="13242" x="1528763" y="1871663"/>
          <p14:tracePt t="13258" x="1528763" y="1874838"/>
          <p14:tracePt t="13274" x="1528763" y="1879600"/>
          <p14:tracePt t="13280" x="1528763" y="1882775"/>
          <p14:tracePt t="13306" x="1528763" y="1887538"/>
          <p14:tracePt t="13313" x="1528763" y="1890713"/>
          <p14:tracePt t="13322" x="1528763" y="1898650"/>
          <p14:tracePt t="13329" x="1528763" y="1914525"/>
          <p14:tracePt t="13338" x="1531938" y="1936750"/>
          <p14:tracePt t="13345" x="1531938" y="1963738"/>
          <p14:tracePt t="13354" x="1531938" y="2017713"/>
          <p14:tracePt t="13361" x="1531938" y="2044700"/>
          <p14:tracePt t="13371" x="1547813" y="2103438"/>
          <p14:tracePt t="13377" x="1555750" y="2157413"/>
          <p14:tracePt t="13388" x="1563688" y="2211388"/>
          <p14:tracePt t="13393" x="1574800" y="2276475"/>
          <p14:tracePt t="13401" x="1590675" y="2330450"/>
          <p14:tracePt t="13409" x="1597025" y="2378075"/>
          <p14:tracePt t="13417" x="1609725" y="2435225"/>
          <p14:tracePt t="13426" x="1625600" y="2473325"/>
          <p14:tracePt t="13433" x="1636713" y="2519363"/>
          <p14:tracePt t="13441" x="1644650" y="2578100"/>
          <p14:tracePt t="13447" x="1655763" y="2616200"/>
          <p14:tracePt t="13458" x="1671638" y="2689225"/>
          <p14:tracePt t="13464" x="1679575" y="2778125"/>
          <p14:tracePt t="13474" x="1679575" y="2867025"/>
          <p14:tracePt t="13480" x="1685925" y="2947988"/>
          <p14:tracePt t="13489" x="1685925" y="3071813"/>
          <p14:tracePt t="13497" x="1685925" y="3160713"/>
          <p14:tracePt t="13506" x="1685925" y="3284538"/>
          <p14:tracePt t="13513" x="1685925" y="3449638"/>
          <p14:tracePt t="13522" x="1685925" y="3616325"/>
          <p14:tracePt t="13529" x="1685925" y="3743325"/>
          <p14:tracePt t="13538" x="1693863" y="3862388"/>
          <p14:tracePt t="13545" x="1701800" y="3944938"/>
          <p14:tracePt t="13555" x="1717675" y="4032250"/>
          <p14:tracePt t="13561" x="1733550" y="4098925"/>
          <p14:tracePt t="13570" x="1736725" y="4160838"/>
          <p14:tracePt t="13577" x="1752600" y="4217988"/>
          <p14:tracePt t="13587" x="1766888" y="4264025"/>
          <p14:tracePt t="13593" x="1771650" y="4303713"/>
          <p14:tracePt t="13603" x="1779588" y="4341813"/>
          <p14:tracePt t="13609" x="1782763" y="4379913"/>
          <p14:tracePt t="13617" x="1798638" y="4419600"/>
          <p14:tracePt t="13626" x="1801813" y="4446588"/>
          <p14:tracePt t="13633" x="1809750" y="4484688"/>
          <p14:tracePt t="13642" x="1809750" y="4503738"/>
          <p14:tracePt t="13648" x="1822450" y="4541838"/>
          <p14:tracePt t="13658" x="1828800" y="4568825"/>
          <p14:tracePt t="13664" x="1849438" y="4608513"/>
          <p14:tracePt t="13674" x="1860550" y="4657725"/>
          <p14:tracePt t="13680" x="1876425" y="4697413"/>
          <p14:tracePt t="13690" x="1895475" y="4735513"/>
          <p14:tracePt t="13697" x="1906588" y="4781550"/>
          <p14:tracePt t="13706" x="1925638" y="4816475"/>
          <p14:tracePt t="13713" x="1941513" y="4854575"/>
          <p14:tracePt t="13722" x="1944688" y="4870450"/>
          <p14:tracePt t="13729" x="1960563" y="4897438"/>
          <p14:tracePt t="13737" x="1963738" y="4900613"/>
          <p14:tracePt t="13744" x="1968500" y="4913313"/>
          <p14:tracePt t="13755" x="1976438" y="4924425"/>
          <p14:tracePt t="13760" x="1976438" y="4932363"/>
          <p14:tracePt t="13771" x="1979613" y="4935538"/>
          <p14:tracePt t="13778" x="1987550" y="4943475"/>
          <p14:tracePt t="13793" x="1987550" y="4948238"/>
          <p14:tracePt t="13801" x="1987550" y="4951413"/>
          <p14:tracePt t="13819" x="1987550" y="4954588"/>
          <p14:tracePt t="13842" x="1987550" y="4959350"/>
          <p14:tracePt t="13929" x="1987550" y="4954588"/>
          <p14:tracePt t="13937" x="1987550" y="4948238"/>
          <p14:tracePt t="13945" x="1987550" y="4932363"/>
          <p14:tracePt t="13955" x="1979613" y="4916488"/>
          <p14:tracePt t="13961" x="1976438" y="4897438"/>
          <p14:tracePt t="13970" x="1976438" y="4878388"/>
          <p14:tracePt t="13977" x="1971675" y="4843463"/>
          <p14:tracePt t="13987" x="1971675" y="4805363"/>
          <p14:tracePt t="13994" x="1971675" y="4759325"/>
          <p14:tracePt t="14001" x="1971675" y="4689475"/>
          <p14:tracePt t="14010" x="1971675" y="4635500"/>
          <p14:tracePt t="14017" x="1971675" y="4589463"/>
          <p14:tracePt t="14026" x="1971675" y="4533900"/>
          <p14:tracePt t="14033" x="1971675" y="4460875"/>
          <p14:tracePt t="14042" x="1963738" y="4406900"/>
          <p14:tracePt t="14049" x="1963738" y="4344988"/>
          <p14:tracePt t="14058" x="1957388" y="4279900"/>
          <p14:tracePt t="14065" x="1957388" y="4210050"/>
          <p14:tracePt t="14074" x="1949450" y="4137025"/>
          <p14:tracePt t="14081" x="1941513" y="4064000"/>
          <p14:tracePt t="14090" x="1917700" y="3948113"/>
          <p14:tracePt t="14097" x="1909763" y="3856038"/>
          <p14:tracePt t="14106" x="1895475" y="3775075"/>
          <p14:tracePt t="14113" x="1887538" y="3700463"/>
          <p14:tracePt t="14122" x="1871663" y="3611563"/>
          <p14:tracePt t="14128" x="1849438" y="3519488"/>
          <p14:tracePt t="14138" x="1841500" y="3438525"/>
          <p14:tracePt t="14144" x="1817688" y="3333750"/>
          <p14:tracePt t="14154" x="1801813" y="3252788"/>
          <p14:tracePt t="14160" x="1787525" y="3171825"/>
          <p14:tracePt t="14171" x="1766888" y="3098800"/>
          <p14:tracePt t="14177" x="1744663" y="3033713"/>
          <p14:tracePt t="14185" x="1712913" y="2960688"/>
          <p14:tracePt t="14193" x="1685925" y="2894013"/>
          <p14:tracePt t="14201" x="1671638" y="2844800"/>
          <p14:tracePt t="14209" x="1644650" y="2786063"/>
          <p14:tracePt t="14217" x="1620838" y="2740025"/>
          <p14:tracePt t="14226" x="1601788" y="2682875"/>
          <p14:tracePt t="14233" x="1582738" y="2643188"/>
          <p14:tracePt t="14241" x="1558925" y="2593975"/>
          <p14:tracePt t="14249" x="1555750" y="2574925"/>
          <p14:tracePt t="14258" x="1536700" y="2543175"/>
          <p14:tracePt t="14264" x="1524000" y="2513013"/>
          <p14:tracePt t="14274" x="1520825" y="2497138"/>
          <p14:tracePt t="14281" x="1509713" y="2481263"/>
          <p14:tracePt t="14290" x="1497013" y="2462213"/>
          <p14:tracePt t="14297" x="1485900" y="2438400"/>
          <p14:tracePt t="14306" x="1477963" y="2424113"/>
          <p14:tracePt t="14313" x="1466850" y="2408238"/>
          <p14:tracePt t="14323" x="1450975" y="2384425"/>
          <p14:tracePt t="14328" x="1431925" y="2362200"/>
          <p14:tracePt t="14337" x="1420813" y="2338388"/>
          <p14:tracePt t="14345" x="1404938" y="2324100"/>
          <p14:tracePt t="14354" x="1397000" y="2308225"/>
          <p14:tracePt t="14361" x="1377950" y="2289175"/>
          <p14:tracePt t="14370" x="1370013" y="2273300"/>
          <p14:tracePt t="14377" x="1350963" y="2249488"/>
          <p14:tracePt t="14385" x="1327150" y="2230438"/>
          <p14:tracePt t="14393" x="1312863" y="2208213"/>
          <p14:tracePt t="14403" x="1296988" y="2192338"/>
          <p14:tracePt t="14409" x="1273175" y="2176463"/>
          <p14:tracePt t="14417" x="1258888" y="2160588"/>
          <p14:tracePt t="14426" x="1246188" y="2149475"/>
          <p14:tracePt t="14433" x="1238250" y="2141538"/>
          <p14:tracePt t="14442" x="1223963" y="2130425"/>
          <p14:tracePt t="14448" x="1200150" y="2114550"/>
          <p14:tracePt t="14458" x="1189038" y="2106613"/>
          <p14:tracePt t="14464" x="1169988" y="2092325"/>
          <p14:tracePt t="14474" x="1146175" y="2079625"/>
          <p14:tracePt t="14481" x="1122363" y="2068513"/>
          <p14:tracePt t="14490" x="1100138" y="2057400"/>
          <p14:tracePt t="14497" x="1068388" y="2044700"/>
          <p14:tracePt t="14506" x="1030288" y="2025650"/>
          <p14:tracePt t="14513" x="1008063" y="2014538"/>
          <p14:tracePt t="14523" x="968375" y="2003425"/>
          <p14:tracePt t="14528" x="938213" y="1990725"/>
          <p14:tracePt t="14537" x="919163" y="1984375"/>
          <p14:tracePt t="14545" x="868363" y="1963738"/>
          <p14:tracePt t="14555" x="830263" y="1952625"/>
          <p14:tracePt t="14561" x="817563" y="1944688"/>
          <p14:tracePt t="14570" x="787400" y="1930400"/>
          <p14:tracePt t="14577" x="763588" y="1917700"/>
          <p14:tracePt t="14585" x="741363" y="1906588"/>
          <p14:tracePt t="14594" x="722313" y="1895475"/>
          <p14:tracePt t="14601" x="706438" y="1887538"/>
          <p14:tracePt t="14609" x="690563" y="1874838"/>
          <p14:tracePt t="14617" x="674688" y="1871663"/>
          <p14:tracePt t="14626" x="652463" y="1860550"/>
          <p14:tracePt t="14632" x="644525" y="1855788"/>
          <p14:tracePt t="14642" x="620713" y="1844675"/>
          <p14:tracePt t="14648" x="601663" y="1833563"/>
          <p14:tracePt t="14658" x="560388" y="1806575"/>
          <p14:tracePt t="14664" x="539750" y="1801813"/>
          <p14:tracePt t="14674" x="517525" y="1793875"/>
          <p14:tracePt t="14680" x="498475" y="1782763"/>
          <p14:tracePt t="14690" x="474663" y="1771650"/>
          <p14:tracePt t="14697" x="458788" y="1771650"/>
          <p14:tracePt t="14706" x="444500" y="1763713"/>
          <p14:tracePt t="14713" x="436563" y="1763713"/>
          <p14:tracePt t="14722" x="431800" y="1763713"/>
          <p14:tracePt t="14977" x="431800" y="1766888"/>
          <p14:tracePt t="14994" x="431800" y="1771650"/>
          <p14:tracePt t="15073" x="431800" y="1774825"/>
          <p14:tracePt t="15506" x="431800" y="1771650"/>
          <p14:tracePt t="15522" x="436563" y="1766888"/>
          <p14:tracePt t="15529" x="436563" y="1760538"/>
          <p14:tracePt t="15577" x="436563" y="1755775"/>
          <p14:tracePt t="15617" x="444500" y="1755775"/>
          <p14:tracePt t="15625" x="450850" y="1755775"/>
          <p14:tracePt t="15634" x="466725" y="1763713"/>
          <p14:tracePt t="15642" x="490538" y="1771650"/>
          <p14:tracePt t="15648" x="512763" y="1782763"/>
          <p14:tracePt t="15658" x="531813" y="1782763"/>
          <p14:tracePt t="15665" x="552450" y="1787525"/>
          <p14:tracePt t="15674" x="574675" y="1790700"/>
          <p14:tracePt t="15681" x="587375" y="1798638"/>
          <p14:tracePt t="15690" x="598488" y="1798638"/>
          <p14:tracePt t="15697" x="606425" y="1798638"/>
          <p14:tracePt t="15777" x="614363" y="1801813"/>
          <p14:tracePt t="15785" x="625475" y="1809750"/>
          <p14:tracePt t="15794" x="660400" y="1836738"/>
          <p14:tracePt t="15802" x="725488" y="1863725"/>
          <p14:tracePt t="15810" x="811213" y="1895475"/>
          <p14:tracePt t="15817" x="930275" y="1930400"/>
          <p14:tracePt t="15826" x="1092200" y="1968500"/>
          <p14:tracePt t="15833" x="1250950" y="1998663"/>
          <p14:tracePt t="15842" x="1412875" y="2030413"/>
          <p14:tracePt t="15850" x="1536700" y="2057400"/>
          <p14:tracePt t="15858" x="1693863" y="2076450"/>
          <p14:tracePt t="15865" x="1755775" y="2084388"/>
          <p14:tracePt t="15874" x="1793875" y="2084388"/>
          <p14:tracePt t="15881" x="1798638" y="2084388"/>
          <p14:tracePt t="15914" x="1787525" y="2068513"/>
          <p14:tracePt t="15933" x="1717675" y="1984375"/>
          <p14:tracePt t="15938" x="1652588" y="1933575"/>
          <p14:tracePt t="15945" x="1582738" y="1879600"/>
          <p14:tracePt t="15953" x="1497013" y="1833563"/>
          <p14:tracePt t="15962" x="1412875" y="1793875"/>
          <p14:tracePt t="15969" x="1346200" y="1774825"/>
          <p14:tracePt t="15978" x="1319213" y="1766888"/>
          <p14:tracePt t="15992" x="1316038" y="1763713"/>
          <p14:tracePt t="16018" x="1316038" y="1766888"/>
          <p14:tracePt t="16026" x="1346200" y="1787525"/>
          <p14:tracePt t="16034" x="1393825" y="1806575"/>
          <p14:tracePt t="16043" x="1458913" y="1820863"/>
          <p14:tracePt t="16048" x="1539875" y="1852613"/>
          <p14:tracePt t="16059" x="1631950" y="1868488"/>
          <p14:tracePt t="16065" x="1712913" y="1879600"/>
          <p14:tracePt t="16074" x="1787525" y="1895475"/>
          <p14:tracePt t="16081" x="1825625" y="1909763"/>
          <p14:tracePt t="16091" x="1844675" y="1914525"/>
          <p14:tracePt t="16139" x="1844675" y="1906588"/>
          <p14:tracePt t="16146" x="1828800" y="1874838"/>
          <p14:tracePt t="16153" x="1809750" y="1852613"/>
          <p14:tracePt t="16162" x="1790700" y="1820863"/>
          <p14:tracePt t="16169" x="1782763" y="1809750"/>
          <p14:tracePt t="16178" x="1771650" y="1801813"/>
          <p14:tracePt t="16185" x="1771650" y="1793875"/>
          <p14:tracePt t="16202" x="1766888" y="1790700"/>
          <p14:tracePt t="16210" x="1766888" y="1787525"/>
          <p14:tracePt t="16217" x="1766888" y="1782763"/>
          <p14:tracePt t="16226" x="1766888" y="1774825"/>
          <p14:tracePt t="16233" x="1774825" y="1763713"/>
          <p14:tracePt t="16243" x="1779588" y="1760538"/>
          <p14:tracePt t="16250" x="1787525" y="1747838"/>
          <p14:tracePt t="16259" x="1793875" y="1736725"/>
          <p14:tracePt t="16265" x="1806575" y="1720850"/>
          <p14:tracePt t="16274" x="1809750" y="1717675"/>
          <p14:tracePt t="16281" x="1814513" y="1709738"/>
          <p14:tracePt t="16290" x="1814513" y="1706563"/>
          <p14:tracePt t="16296" x="1817688" y="1698625"/>
          <p14:tracePt t="16307" x="1817688" y="1690688"/>
          <p14:tracePt t="16314" x="1817688" y="1666875"/>
          <p14:tracePt t="16324" x="1814513" y="1658938"/>
          <p14:tracePt t="16329" x="1806575" y="1639888"/>
          <p14:tracePt t="16337" x="1790700" y="1624013"/>
          <p14:tracePt t="16345" x="1771650" y="1590675"/>
          <p14:tracePt t="16353" x="1739900" y="1558925"/>
          <p14:tracePt t="16362" x="1725613" y="1543050"/>
          <p14:tracePt t="16371" x="1682750" y="1516063"/>
          <p14:tracePt t="16379" x="1652588" y="1489075"/>
          <p14:tracePt t="16385" x="1620838" y="1477963"/>
          <p14:tracePt t="16394" x="1609725" y="1474788"/>
          <p14:tracePt t="16401" x="1597025" y="1462088"/>
          <p14:tracePt t="16410" x="1593850" y="1458913"/>
          <p14:tracePt t="16427" x="1590675" y="1458913"/>
          <p14:tracePt t="16505" x="1585913" y="1458913"/>
          <p14:tracePt t="16520" x="1574800" y="1455738"/>
          <p14:tracePt t="16530" x="1570038" y="1455738"/>
          <p14:tracePt t="16537" x="1563688" y="1450975"/>
          <p14:tracePt t="16546" x="1543050" y="1439863"/>
          <p14:tracePt t="16553" x="1531938" y="1439863"/>
          <p14:tracePt t="16561" x="1520825" y="1435100"/>
          <p14:tracePt t="16569" x="1497013" y="1423988"/>
          <p14:tracePt t="16577" x="1482725" y="1420813"/>
          <p14:tracePt t="16584" x="1462088" y="1412875"/>
          <p14:tracePt t="16594" x="1447800" y="1404938"/>
          <p14:tracePt t="16601" x="1431925" y="1397000"/>
          <p14:tracePt t="16609" x="1412875" y="1393825"/>
          <p14:tracePt t="16617" x="1401763" y="1389063"/>
          <p14:tracePt t="16626" x="1385888" y="1385888"/>
          <p14:tracePt t="16632" x="1377950" y="1377950"/>
          <p14:tracePt t="16642" x="1354138" y="1370013"/>
          <p14:tracePt t="16648" x="1343025" y="1362075"/>
          <p14:tracePt t="16659" x="1327150" y="1358900"/>
          <p14:tracePt t="16664" x="1316038" y="1354138"/>
          <p14:tracePt t="16674" x="1300163" y="1350963"/>
          <p14:tracePt t="16681" x="1292225" y="1343025"/>
          <p14:tracePt t="16692" x="1273175" y="1339850"/>
          <p14:tracePt t="16697" x="1270000" y="1339850"/>
          <p14:tracePt t="16706" x="1254125" y="1335088"/>
          <p14:tracePt t="16714" x="1246188" y="1331913"/>
          <p14:tracePt t="16729" x="1243013" y="1331913"/>
          <p14:tracePt t="16739" x="1238250" y="1331913"/>
          <p14:tracePt t="16745" x="1235075" y="1331913"/>
          <p14:tracePt t="16770" x="1227138" y="1331913"/>
          <p14:tracePt t="16785" x="1219200" y="1331913"/>
          <p14:tracePt t="16794" x="1216025" y="1327150"/>
          <p14:tracePt t="16800" x="1200150" y="1327150"/>
          <p14:tracePt t="16810" x="1184275" y="1319213"/>
          <p14:tracePt t="16817" x="1165225" y="1316038"/>
          <p14:tracePt t="16827" x="1146175" y="1312863"/>
          <p14:tracePt t="16833" x="1130300" y="1304925"/>
          <p14:tracePt t="16841" x="1103313" y="1300163"/>
          <p14:tracePt t="16848" x="1073150" y="1300163"/>
          <p14:tracePt t="16857" x="1046163" y="1292225"/>
          <p14:tracePt t="16865" x="1014413" y="1281113"/>
          <p14:tracePt t="16875" x="1000125" y="1281113"/>
          <p14:tracePt t="16882" x="984250" y="1281113"/>
          <p14:tracePt t="16891" x="968375" y="1277938"/>
          <p14:tracePt t="16897" x="960438" y="1277938"/>
          <p14:tracePt t="16907" x="952500" y="1277938"/>
          <p14:tracePt t="16913" x="949325" y="1273175"/>
          <p14:tracePt t="16930" x="946150" y="1273175"/>
          <p14:tracePt t="16938" x="941388" y="1273175"/>
          <p14:tracePt t="16946" x="938213" y="1273175"/>
          <p14:tracePt t="16953" x="930275" y="1273175"/>
          <p14:tracePt t="16962" x="914400" y="1273175"/>
          <p14:tracePt t="16969" x="895350" y="1277938"/>
          <p14:tracePt t="16980" x="876300" y="1277938"/>
          <p14:tracePt t="16986" x="841375" y="1277938"/>
          <p14:tracePt t="16994" x="787400" y="1277938"/>
          <p14:tracePt t="17001" x="733425" y="1277938"/>
          <p14:tracePt t="17010" x="687388" y="1277938"/>
          <p14:tracePt t="17016" x="633413" y="1277938"/>
          <p14:tracePt t="17026" x="593725" y="1277938"/>
          <p14:tracePt t="17032" x="539750" y="1277938"/>
          <p14:tracePt t="17042" x="501650" y="1277938"/>
          <p14:tracePt t="17050" x="455613" y="1270000"/>
          <p14:tracePt t="17059" x="436563" y="1270000"/>
          <p14:tracePt t="17065" x="417513" y="1270000"/>
          <p14:tracePt t="17075" x="409575" y="1270000"/>
          <p14:tracePt t="17081" x="396875" y="1270000"/>
          <p14:tracePt t="17097" x="393700" y="1270000"/>
          <p14:tracePt t="17108" x="390525" y="1270000"/>
          <p14:tracePt t="17130" x="385763" y="1270000"/>
          <p14:tracePt t="17138" x="377825" y="1270000"/>
          <p14:tracePt t="17146" x="374650" y="1270000"/>
          <p14:tracePt t="17153" x="366713" y="1270000"/>
          <p14:tracePt t="17163" x="358775" y="1270000"/>
          <p14:tracePt t="17170" x="355600" y="1270000"/>
          <p14:tracePt t="17180" x="339725" y="1273175"/>
          <p14:tracePt t="17186" x="336550" y="1277938"/>
          <p14:tracePt t="17195" x="323850" y="1277938"/>
          <p14:tracePt t="17202" x="315913" y="1285875"/>
          <p14:tracePt t="17218" x="304800" y="1289050"/>
          <p14:tracePt t="17227" x="301625" y="1292225"/>
          <p14:tracePt t="17234" x="296863" y="1296988"/>
          <p14:tracePt t="17242" x="288925" y="1300163"/>
          <p14:tracePt t="17249" x="285750" y="1300163"/>
          <p14:tracePt t="17259" x="280988" y="1300163"/>
          <p14:tracePt t="17265" x="277813" y="1304925"/>
          <p14:tracePt t="17276" x="266700" y="1308100"/>
          <p14:tracePt t="17293" x="254000" y="1312863"/>
          <p14:tracePt t="17297" x="247650" y="1316038"/>
          <p14:tracePt t="17307" x="239713" y="1316038"/>
          <p14:tracePt t="17313" x="234950" y="1327150"/>
          <p14:tracePt t="17322" x="223838" y="1327150"/>
          <p14:tracePt t="17330" x="220663" y="1335088"/>
          <p14:tracePt t="17338" x="212725" y="1335088"/>
          <p14:tracePt t="17347" x="207963" y="1335088"/>
          <p14:tracePt t="17353" x="204788" y="1339850"/>
          <p14:tracePt t="17369" x="200025" y="1346200"/>
          <p14:tracePt t="17378" x="196850" y="1350963"/>
          <p14:tracePt t="17385" x="196850" y="1354138"/>
          <p14:tracePt t="17395" x="193675" y="1358900"/>
          <p14:tracePt t="17401" x="193675" y="1366838"/>
          <p14:tracePt t="17410" x="193675" y="1370013"/>
          <p14:tracePt t="17416" x="193675" y="1373188"/>
          <p14:tracePt t="17426" x="188913" y="1385888"/>
          <p14:tracePt t="17433" x="180975" y="1393825"/>
          <p14:tracePt t="17443" x="180975" y="1397000"/>
          <p14:tracePt t="17450" x="180975" y="1404938"/>
          <p14:tracePt t="17459" x="180975" y="1408113"/>
          <p14:tracePt t="17465" x="177800" y="1416050"/>
          <p14:tracePt t="17475" x="177800" y="1423988"/>
          <p14:tracePt t="17492" x="177800" y="1435100"/>
          <p14:tracePt t="17498" x="173038" y="1443038"/>
          <p14:tracePt t="17507" x="173038" y="1447800"/>
          <p14:tracePt t="17514" x="173038" y="1455738"/>
          <p14:tracePt t="17522" x="173038" y="1458913"/>
          <p14:tracePt t="17530" x="173038" y="1462088"/>
          <p14:tracePt t="17537" x="173038" y="1466850"/>
          <p14:tracePt t="17545" x="173038" y="1470025"/>
          <p14:tracePt t="17553" x="173038" y="1477963"/>
          <p14:tracePt t="17570" x="173038" y="1489075"/>
          <p14:tracePt t="17579" x="177800" y="1493838"/>
          <p14:tracePt t="17585" x="180975" y="1497013"/>
          <p14:tracePt t="17594" x="185738" y="1501775"/>
          <p14:tracePt t="17610" x="188913" y="1504950"/>
          <p14:tracePt t="17617" x="193675" y="1509713"/>
          <p14:tracePt t="17627" x="196850" y="1509713"/>
          <p14:tracePt t="17642" x="200025" y="1512888"/>
          <p14:tracePt t="17658" x="212725" y="1516063"/>
          <p14:tracePt t="17665" x="215900" y="1520825"/>
          <p14:tracePt t="17675" x="223838" y="1528763"/>
          <p14:tracePt t="17682" x="227013" y="1528763"/>
          <p14:tracePt t="17693" x="239713" y="1543050"/>
          <p14:tracePt t="17697" x="254000" y="1550988"/>
          <p14:tracePt t="17707" x="269875" y="1563688"/>
          <p14:tracePt t="17713" x="301625" y="1577975"/>
          <p14:tracePt t="17720" x="347663" y="1609725"/>
          <p14:tracePt t="17731" x="369888" y="1612900"/>
          <p14:tracePt t="17739" x="417513" y="1631950"/>
          <p14:tracePt t="17747" x="458788" y="1651000"/>
          <p14:tracePt t="17753" x="498475" y="1666875"/>
          <p14:tracePt t="17762" x="528638" y="1679575"/>
          <p14:tracePt t="17769" x="555625" y="1682750"/>
          <p14:tracePt t="17778" x="571500" y="1690688"/>
          <p14:tracePt t="17786" x="579438" y="1693863"/>
          <p14:tracePt t="17898" x="582613" y="1698625"/>
          <p14:tracePt t="17905" x="587375" y="1701800"/>
          <p14:tracePt t="17914" x="598488" y="1709738"/>
          <p14:tracePt t="17922" x="606425" y="1712913"/>
          <p14:tracePt t="17930" x="628650" y="1733550"/>
          <p14:tracePt t="17937" x="655638" y="1736725"/>
          <p14:tracePt t="17946" x="679450" y="1747838"/>
          <p14:tracePt t="17954" x="717550" y="1747838"/>
          <p14:tracePt t="17963" x="744538" y="1755775"/>
          <p14:tracePt t="17970" x="803275" y="1760538"/>
          <p14:tracePt t="17982" x="838200" y="1760538"/>
          <p14:tracePt t="17985" x="857250" y="1760538"/>
          <p14:tracePt t="17994" x="879475" y="1760538"/>
          <p14:tracePt t="18001" x="892175" y="1760538"/>
          <p14:tracePt t="18010" x="903288" y="1755775"/>
          <p14:tracePt t="18018" x="911225" y="1752600"/>
          <p14:tracePt t="18027" x="914400" y="1752600"/>
          <p14:tracePt t="18034" x="919163" y="1747838"/>
          <p14:tracePt t="18042" x="922338" y="1744663"/>
          <p14:tracePt t="18049" x="930275" y="1739900"/>
          <p14:tracePt t="18059" x="933450" y="1736725"/>
          <p14:tracePt t="18066" x="946150" y="1733550"/>
          <p14:tracePt t="18079" x="957263" y="1725613"/>
          <p14:tracePt t="18082" x="973138" y="1720850"/>
          <p14:tracePt t="18093" x="987425" y="1717675"/>
          <p14:tracePt t="18098" x="1003300" y="1717675"/>
          <p14:tracePt t="18106" x="1022350" y="1717675"/>
          <p14:tracePt t="18114" x="1049338" y="1717675"/>
          <p14:tracePt t="18121" x="1068388" y="1717675"/>
          <p14:tracePt t="18131" x="1095375" y="1717675"/>
          <p14:tracePt t="18138" x="1111250" y="1717675"/>
          <p14:tracePt t="18147" x="1127125" y="1717675"/>
          <p14:tracePt t="18154" x="1135063" y="1717675"/>
          <p14:tracePt t="18162" x="1143000" y="1717675"/>
          <p14:tracePt t="18195" x="1146175" y="1717675"/>
          <p14:tracePt t="18233" x="1149350" y="1717675"/>
          <p14:tracePt t="18242" x="1154113" y="1717675"/>
          <p14:tracePt t="18250" x="1169988" y="1717675"/>
          <p14:tracePt t="18259" x="1181100" y="1717675"/>
          <p14:tracePt t="18266" x="1211263" y="1728788"/>
          <p14:tracePt t="18273" x="1250950" y="1739900"/>
          <p14:tracePt t="18281" x="1296988" y="1755775"/>
          <p14:tracePt t="18289" x="1343025" y="1766888"/>
          <p14:tracePt t="18299" x="1385888" y="1782763"/>
          <p14:tracePt t="18306" x="1439863" y="1801813"/>
          <p14:tracePt t="18315" x="1477963" y="1809750"/>
          <p14:tracePt t="18322" x="1493838" y="1809750"/>
          <p14:tracePt t="18330" x="1509713" y="1814513"/>
          <p14:tracePt t="18337" x="1512888" y="1814513"/>
          <p14:tracePt t="18418" x="1509713" y="1809750"/>
          <p14:tracePt t="18426" x="1497013" y="1801813"/>
          <p14:tracePt t="18434" x="1489075" y="1798638"/>
          <p14:tracePt t="18443" x="1482725" y="1790700"/>
          <p14:tracePt t="18449" x="1477963" y="1787525"/>
          <p14:tracePt t="18459" x="1474788" y="1787525"/>
          <p14:tracePt t="18466" x="1470025" y="1787525"/>
          <p14:tracePt t="18497" x="1466850" y="1787525"/>
          <p14:tracePt t="18554" x="1466850" y="1782763"/>
          <p14:tracePt t="18569" x="1470025" y="1782763"/>
          <p14:tracePt t="18594" x="1474788" y="1779588"/>
          <p14:tracePt t="18617" x="1477963" y="1774825"/>
          <p14:tracePt t="18626" x="1477963" y="1771650"/>
          <p14:tracePt t="18634" x="1482725" y="1766888"/>
          <p14:tracePt t="18643" x="1482725" y="1763713"/>
          <p14:tracePt t="18650" x="1485900" y="1760538"/>
          <p14:tracePt t="18659" x="1489075" y="1755775"/>
          <p14:tracePt t="18673" x="1493838" y="1755775"/>
          <p14:tracePt t="18707" x="1497013" y="1752600"/>
          <p14:tracePt t="18753" x="1497013" y="1747838"/>
          <p14:tracePt t="18793" x="1497013" y="1744663"/>
          <p14:tracePt t="18800" x="1497013" y="1739900"/>
          <p14:tracePt t="18946" x="1493838" y="1739900"/>
          <p14:tracePt t="19162" x="1493838" y="1736725"/>
          <p14:tracePt t="19168" x="1493838" y="1733550"/>
          <p14:tracePt t="19194" x="1493838" y="1728788"/>
          <p14:tracePt t="19442" x="1493838" y="1725613"/>
          <p14:tracePt t="19449" x="1497013" y="1720850"/>
          <p14:tracePt t="19457" x="1501775" y="1717675"/>
          <p14:tracePt t="19466" x="1504950" y="1717675"/>
          <p14:tracePt t="19474" x="1504950" y="1712913"/>
          <p14:tracePt t="19482" x="1512888" y="1706563"/>
          <p14:tracePt t="19490" x="1512888" y="1701800"/>
          <p14:tracePt t="19498" x="1520825" y="1701800"/>
          <p14:tracePt t="19504" x="1524000" y="1698625"/>
          <p14:tracePt t="19522" x="1524000" y="1693863"/>
          <p14:tracePt t="19531" x="1528763" y="1693863"/>
          <p14:tracePt t="19546" x="1531938" y="1690688"/>
          <p14:tracePt t="19562" x="1531938" y="1685925"/>
          <p14:tracePt t="19569" x="1531938" y="1679575"/>
          <p14:tracePt t="19586" x="1531938" y="1671638"/>
          <p14:tracePt t="19595" x="1524000" y="1663700"/>
          <p14:tracePt t="19602" x="1524000" y="1658938"/>
          <p14:tracePt t="19610" x="1520825" y="1647825"/>
          <p14:tracePt t="19617" x="1520825" y="1644650"/>
          <p14:tracePt t="19627" x="1516063" y="1639888"/>
          <p14:tracePt t="19643" x="1516063" y="1631950"/>
          <p14:tracePt t="19650" x="1516063" y="1628775"/>
          <p14:tracePt t="19660" x="1516063" y="1624013"/>
          <p14:tracePt t="19666" x="1516063" y="1620838"/>
          <p14:tracePt t="19674" x="1520825" y="1612900"/>
          <p14:tracePt t="19681" x="1524000" y="1612900"/>
          <p14:tracePt t="19690" x="1536700" y="1604963"/>
          <p14:tracePt t="19698" x="1539875" y="1593850"/>
          <p14:tracePt t="19705" x="1543050" y="1593850"/>
          <p14:tracePt t="19714" x="1547813" y="1585913"/>
          <p14:tracePt t="19721" x="1547813" y="1582738"/>
          <p14:tracePt t="19737" x="1547813" y="1577975"/>
          <p14:tracePt t="19745" x="1547813" y="1574800"/>
          <p14:tracePt t="19754" x="1547813" y="1570038"/>
          <p14:tracePt t="19763" x="1543050" y="1558925"/>
          <p14:tracePt t="19770" x="1539875" y="1547813"/>
          <p14:tracePt t="19779" x="1536700" y="1543050"/>
          <p14:tracePt t="19786" x="1524000" y="1536700"/>
          <p14:tracePt t="19794" x="1516063" y="1528763"/>
          <p14:tracePt t="19801" x="1512888" y="1524000"/>
          <p14:tracePt t="19812" x="1509713" y="1520825"/>
          <p14:tracePt t="19938" x="1509713" y="1516063"/>
          <p14:tracePt t="19954" x="1509713" y="1512888"/>
          <p14:tracePt t="19962" x="1504950" y="1504950"/>
          <p14:tracePt t="19968" x="1501775" y="1501775"/>
          <p14:tracePt t="19979" x="1489075" y="1489075"/>
          <p14:tracePt t="19985" x="1485900" y="1485900"/>
          <p14:tracePt t="19995" x="1482725" y="1485900"/>
          <p14:tracePt t="20386" x="1474788" y="1482725"/>
          <p14:tracePt t="21634" x="1482725" y="1482725"/>
          <p14:tracePt t="21642" x="1504950" y="1482725"/>
          <p14:tracePt t="21651" x="1528763" y="1477963"/>
          <p14:tracePt t="21659" x="1574800" y="1477963"/>
          <p14:tracePt t="21667" x="1620838" y="1482725"/>
          <p14:tracePt t="21673" x="1658938" y="1493838"/>
          <p14:tracePt t="21683" x="1698625" y="1504950"/>
          <p14:tracePt t="21689" x="1763713" y="1528763"/>
          <p14:tracePt t="21698" x="1836738" y="1558925"/>
          <p14:tracePt t="21706" x="1922463" y="1585913"/>
          <p14:tracePt t="21715" x="2014538" y="1628775"/>
          <p14:tracePt t="21722" x="2100263" y="1651000"/>
          <p14:tracePt t="21730" x="2246313" y="1698625"/>
          <p14:tracePt t="21737" x="2432050" y="1763713"/>
          <p14:tracePt t="21747" x="2597150" y="1801813"/>
          <p14:tracePt t="21753" x="2778125" y="1844675"/>
          <p14:tracePt t="21763" x="2979738" y="1903413"/>
          <p14:tracePt t="21770" x="3160713" y="1944688"/>
          <p14:tracePt t="21780" x="3411538" y="2003425"/>
          <p14:tracePt t="21785" x="3667125" y="2065338"/>
          <p14:tracePt t="21795" x="3975100" y="2141538"/>
          <p14:tracePt t="21802" x="4230688" y="2203450"/>
          <p14:tracePt t="21809" x="4500563" y="2265363"/>
          <p14:tracePt t="21818" x="4716463" y="2311400"/>
          <p14:tracePt t="21828" x="4970463" y="2370138"/>
          <p14:tracePt t="21834" x="5221288" y="2432050"/>
          <p14:tracePt t="21842" x="5457825" y="2478088"/>
          <p14:tracePt t="21851" x="5689600" y="2524125"/>
          <p14:tracePt t="21858" x="5962650" y="2586038"/>
          <p14:tracePt t="21867" x="6137275" y="2605088"/>
          <p14:tracePt t="21873" x="6353175" y="2651125"/>
          <p14:tracePt t="21883" x="6545263" y="2682875"/>
          <p14:tracePt t="21889" x="6757988" y="2716213"/>
          <p14:tracePt t="21899" x="6970713" y="2751138"/>
          <p14:tracePt t="21905" x="7275513" y="2801938"/>
          <p14:tracePt t="21915" x="7499350" y="2813050"/>
          <p14:tracePt t="21921" x="7664450" y="2813050"/>
          <p14:tracePt t="21931" x="7812088" y="2813050"/>
          <p14:tracePt t="21937" x="7912100" y="2813050"/>
          <p14:tracePt t="21947" x="8020050" y="2813050"/>
          <p14:tracePt t="21953" x="8101013" y="2813050"/>
          <p14:tracePt t="21964" x="8174038" y="2820988"/>
          <p14:tracePt t="21980" x="8262938" y="2820988"/>
          <p14:tracePt t="21986" x="8397875" y="2820988"/>
          <p14:tracePt t="21995" x="8435975" y="2817813"/>
          <p14:tracePt t="22002" x="8459788" y="2805113"/>
          <p14:tracePt t="22010" x="8467725" y="2805113"/>
          <p14:tracePt t="22019" x="8475663" y="2801938"/>
          <p14:tracePt t="22026" x="8491538" y="2790825"/>
          <p14:tracePt t="22034" x="8513763" y="2782888"/>
          <p14:tracePt t="22042" x="8529638" y="2774950"/>
          <p14:tracePt t="22051" x="8537575" y="2767013"/>
          <p14:tracePt t="22058" x="8559800" y="2755900"/>
          <p14:tracePt t="22066" x="8591550" y="2736850"/>
          <p14:tracePt t="22073" x="8621713" y="2724150"/>
          <p14:tracePt t="22083" x="8659813" y="2716213"/>
          <p14:tracePt t="22089" x="8715375" y="2697163"/>
          <p14:tracePt t="22099" x="8753475" y="2697163"/>
          <p14:tracePt t="22105" x="8826500" y="2682875"/>
          <p14:tracePt t="22115" x="8880475" y="2667000"/>
          <p14:tracePt t="22122" x="8953500" y="2655888"/>
          <p14:tracePt t="22131" x="9012238" y="2640013"/>
          <p14:tracePt t="22138" x="9066213" y="2616200"/>
          <p14:tracePt t="22147" x="9096375" y="2605088"/>
          <p14:tracePt t="22154" x="9128125" y="2593975"/>
          <p14:tracePt t="22162" x="9139238" y="2589213"/>
          <p14:tracePt t="22170" x="9155113" y="2578100"/>
          <p14:tracePt t="22179" x="9155113" y="2574925"/>
          <p14:tracePt t="22186" x="9163050" y="2570163"/>
          <p14:tracePt t="22195" x="9163050" y="2566988"/>
          <p14:tracePt t="22210" x="9166225" y="2559050"/>
          <p14:tracePt t="22227" x="9169400" y="2551113"/>
          <p14:tracePt t="22251" x="9174163" y="2547938"/>
          <p14:tracePt t="22258" x="9174163" y="2543175"/>
          <p14:tracePt t="22274" x="9177338" y="2540000"/>
          <p14:tracePt t="22290" x="9177338" y="2535238"/>
          <p14:tracePt t="23314" x="9177338" y="2540000"/>
          <p14:tracePt t="23322" x="9177338" y="2543175"/>
          <p14:tracePt t="23331" x="9177338" y="2551113"/>
          <p14:tracePt t="23347" x="9177338" y="2554288"/>
          <p14:tracePt t="23354" x="9177338" y="2559050"/>
          <p14:tracePt t="23364" x="9177338" y="2562225"/>
          <p14:tracePt t="23370" x="9174163" y="2562225"/>
          <p14:tracePt t="23380" x="9169400" y="2570163"/>
          <p14:tracePt t="23394" x="9166225" y="2574925"/>
          <p14:tracePt t="23402" x="9158288" y="2578100"/>
          <p14:tracePt t="23409" x="9155113" y="2578100"/>
          <p14:tracePt t="23419" x="9147175" y="2578100"/>
          <p14:tracePt t="23426" x="9136063" y="2578100"/>
          <p14:tracePt t="23435" x="9123363" y="2578100"/>
          <p14:tracePt t="23442" x="9101138" y="2578100"/>
          <p14:tracePt t="23451" x="9080500" y="2574925"/>
          <p14:tracePt t="23458" x="9058275" y="2562225"/>
          <p14:tracePt t="23467" x="9034463" y="2543175"/>
          <p14:tracePt t="23474" x="9012238" y="2524125"/>
          <p14:tracePt t="23483" x="8988425" y="2508250"/>
          <p14:tracePt t="23490" x="8958263" y="2481263"/>
          <p14:tracePt t="23499" x="8923338" y="2454275"/>
          <p14:tracePt t="23506" x="8891588" y="2432050"/>
          <p14:tracePt t="23514" x="8877300" y="2419350"/>
          <p14:tracePt t="23522" x="8845550" y="2397125"/>
          <p14:tracePt t="23530" x="8815388" y="2370138"/>
          <p14:tracePt t="23538" x="8791575" y="2354263"/>
          <p14:tracePt t="23547" x="8748713" y="2327275"/>
          <p14:tracePt t="23554" x="8718550" y="2308225"/>
          <p14:tracePt t="23564" x="8675688" y="2281238"/>
          <p14:tracePt t="23570" x="8653463" y="2262188"/>
          <p14:tracePt t="23580" x="8621713" y="2249488"/>
          <p14:tracePt t="23586" x="8605838" y="2238375"/>
          <p14:tracePt t="23596" x="8578850" y="2227263"/>
          <p14:tracePt t="23602" x="8548688" y="2222500"/>
          <p14:tracePt t="23610" x="8537575" y="2219325"/>
          <p14:tracePt t="23619" x="8521700" y="2219325"/>
          <p14:tracePt t="23626" x="8502650" y="2211388"/>
          <p14:tracePt t="23634" x="8486775" y="2211388"/>
          <p14:tracePt t="23642" x="8470900" y="2211388"/>
          <p14:tracePt t="23651" x="8464550" y="2211388"/>
          <p14:tracePt t="23657" x="8451850" y="2208213"/>
          <p14:tracePt t="23667" x="8443913" y="2208213"/>
          <p14:tracePt t="23673" x="8440738" y="2208213"/>
          <p14:tracePt t="23683" x="8435975" y="2208213"/>
          <p14:tracePt t="23699" x="8429625" y="2208213"/>
          <p14:tracePt t="23706" x="8424863" y="2208213"/>
          <p14:tracePt t="23715" x="8421688" y="2208213"/>
          <p14:tracePt t="23723" x="8413750" y="2208213"/>
          <p14:tracePt t="23732" x="8397875" y="2208213"/>
          <p14:tracePt t="23737" x="8389938" y="2203450"/>
          <p14:tracePt t="23749" x="8378825" y="2192338"/>
          <p14:tracePt t="23754" x="8362950" y="2184400"/>
          <p14:tracePt t="23761" x="8348663" y="2173288"/>
          <p14:tracePt t="23770" x="8321675" y="2157413"/>
          <p14:tracePt t="23780" x="8305800" y="2146300"/>
          <p14:tracePt t="23786" x="8267700" y="2114550"/>
          <p14:tracePt t="23797" x="8235950" y="2095500"/>
          <p14:tracePt t="23802" x="8220075" y="2079625"/>
          <p14:tracePt t="23809" x="8189913" y="2060575"/>
          <p14:tracePt t="23819" x="8154988" y="2033588"/>
          <p14:tracePt t="23827" x="8131175" y="2017713"/>
          <p14:tracePt t="23835" x="8101013" y="1990725"/>
          <p14:tracePt t="23841" x="8077200" y="1971675"/>
          <p14:tracePt t="23851" x="8043863" y="1949450"/>
          <p14:tracePt t="23858" x="8020050" y="1930400"/>
          <p14:tracePt t="23867" x="7981950" y="1903413"/>
          <p14:tracePt t="23874" x="7958138" y="1887538"/>
          <p14:tracePt t="23883" x="7927975" y="1868488"/>
          <p14:tracePt t="23891" x="7904163" y="1847850"/>
          <p14:tracePt t="23899" x="7893050" y="1841500"/>
          <p14:tracePt t="23906" x="7888288" y="1836738"/>
          <p14:tracePt t="23915" x="7885113" y="1833563"/>
          <p14:tracePt t="23921" x="7880350" y="1833563"/>
          <p14:tracePt t="23932" x="7877175" y="1828800"/>
          <p14:tracePt t="23948" x="7874000" y="1825625"/>
          <p14:tracePt t="23954" x="7869238" y="1820863"/>
          <p14:tracePt t="23970" x="7866063" y="1817688"/>
          <p14:tracePt t="23978" x="7861300" y="1817688"/>
          <p14:tracePt t="23987" x="7858125" y="1814513"/>
          <p14:tracePt t="24003" x="7850188" y="1809750"/>
          <p14:tracePt t="24009" x="7842250" y="1809750"/>
          <p14:tracePt t="24026" x="7831138" y="1809750"/>
          <p14:tracePt t="24090" x="7839075" y="1817688"/>
          <p14:tracePt t="24098" x="7842250" y="1820863"/>
          <p14:tracePt t="24106" x="7858125" y="1825625"/>
          <p14:tracePt t="24115" x="7880350" y="1828800"/>
          <p14:tracePt t="24123" x="7920038" y="1836738"/>
          <p14:tracePt t="24132" x="7947025" y="1836738"/>
          <p14:tracePt t="24138" x="7974013" y="1844675"/>
          <p14:tracePt t="24146" x="7996238" y="1844675"/>
          <p14:tracePt t="24154" x="8004175" y="1844675"/>
          <p14:tracePt t="24162" x="8012113" y="1844675"/>
          <p14:tracePt t="24273" x="8015288" y="1844675"/>
          <p14:tracePt t="24291" x="8023225" y="1844675"/>
          <p14:tracePt t="24299" x="8031163" y="1844675"/>
          <p14:tracePt t="24306" x="8043863" y="1844675"/>
          <p14:tracePt t="24315" x="8054975" y="1844675"/>
          <p14:tracePt t="24321" x="8077200" y="1844675"/>
          <p14:tracePt t="24332" x="8097838" y="1844675"/>
          <p14:tracePt t="24339" x="8124825" y="1844675"/>
          <p14:tracePt t="24349" x="8143875" y="1836738"/>
          <p14:tracePt t="24354" x="8147050" y="1833563"/>
          <p14:tracePt t="24362" x="8154988" y="1833563"/>
          <p14:tracePt t="24370" x="8158163" y="1828800"/>
          <p14:tracePt t="24378" x="8162925" y="1825625"/>
          <p14:tracePt t="24387" x="8166100" y="1825625"/>
          <p14:tracePt t="24396" x="8178800" y="1820863"/>
          <p14:tracePt t="24403" x="8181975" y="1817688"/>
          <p14:tracePt t="24409" x="8189913" y="1814513"/>
          <p14:tracePt t="24418" x="8197850" y="1809750"/>
          <p14:tracePt t="24426" x="8212138" y="1806575"/>
          <p14:tracePt t="24435" x="8232775" y="1798638"/>
          <p14:tracePt t="24442" x="8262938" y="1798638"/>
          <p14:tracePt t="24451" x="8305800" y="1798638"/>
          <p14:tracePt t="24458" x="8351838" y="1798638"/>
          <p14:tracePt t="24468" x="8405813" y="1798638"/>
          <p14:tracePt t="24473" x="8443913" y="1798638"/>
          <p14:tracePt t="24483" x="8497888" y="1801813"/>
          <p14:tracePt t="24489" x="8545513" y="1801813"/>
          <p14:tracePt t="24499" x="8564563" y="1801813"/>
          <p14:tracePt t="24506" x="8572500" y="1801813"/>
          <p14:tracePt t="24515" x="8578850" y="1801813"/>
          <p14:tracePt t="24564" x="8583613" y="1801813"/>
          <p14:tracePt t="24571" x="8583613" y="1798638"/>
          <p14:tracePt t="24587" x="8583613" y="1793875"/>
          <p14:tracePt t="24594" x="8583613" y="1790700"/>
          <p14:tracePt t="24619" x="8586788" y="1790700"/>
          <p14:tracePt t="24626" x="8599488" y="1787525"/>
          <p14:tracePt t="24636" x="8618538" y="1787525"/>
          <p14:tracePt t="24642" x="8653463" y="1787525"/>
          <p14:tracePt t="24651" x="8688388" y="1787525"/>
          <p14:tracePt t="24658" x="8742363" y="1790700"/>
          <p14:tracePt t="24667" x="8807450" y="1801813"/>
          <p14:tracePt t="24674" x="8861425" y="1801813"/>
          <p14:tracePt t="24683" x="8926513" y="1801813"/>
          <p14:tracePt t="24691" x="8980488" y="1801813"/>
          <p14:tracePt t="24699" x="8999538" y="1801813"/>
          <p14:tracePt t="24706" x="9015413" y="1801813"/>
          <p14:tracePt t="24731" x="9015413" y="1798638"/>
          <p14:tracePt t="24738" x="9012238" y="1782763"/>
          <p14:tracePt t="24746" x="9004300" y="1766888"/>
          <p14:tracePt t="24755" x="8980488" y="1744663"/>
          <p14:tracePt t="24762" x="8939213" y="1712913"/>
          <p14:tracePt t="24771" x="8888413" y="1674813"/>
          <p14:tracePt t="24778" x="8815388" y="1631950"/>
          <p14:tracePt t="24787" x="8756650" y="1593850"/>
          <p14:tracePt t="24795" x="8691563" y="1566863"/>
          <p14:tracePt t="24804" x="8656638" y="1547813"/>
          <p14:tracePt t="24811" x="8645525" y="1539875"/>
          <p14:tracePt t="24862" x="8675688" y="1574800"/>
          <p14:tracePt t="24867" x="8699500" y="1590675"/>
          <p14:tracePt t="24874" x="8721725" y="1601788"/>
          <p14:tracePt t="24882" x="8745538" y="1612900"/>
          <p14:tracePt t="24890" x="8748713" y="1617663"/>
          <p14:tracePt t="24899" x="8756650" y="1617663"/>
          <p14:tracePt t="24963" x="8748713" y="1604963"/>
          <p14:tracePt t="24970" x="8726488" y="1566863"/>
          <p14:tracePt t="24979" x="8683625" y="1536700"/>
          <p14:tracePt t="24987" x="8640763" y="1493838"/>
          <p14:tracePt t="24994" x="8594725" y="1462088"/>
          <p14:tracePt t="25003" x="8559800" y="1443038"/>
          <p14:tracePt t="25010" x="8548688" y="1439863"/>
          <p14:tracePt t="25020" x="8537575" y="1439863"/>
          <p14:tracePt t="25051" x="8529638" y="1439863"/>
          <p14:tracePt t="25091" x="8532813" y="1439863"/>
          <p14:tracePt t="25115" x="8537575" y="1439863"/>
          <p14:tracePt t="25178" x="8537575" y="1431925"/>
          <p14:tracePt t="25186" x="8537575" y="1423988"/>
          <p14:tracePt t="25195" x="8521700" y="1408113"/>
          <p14:tracePt t="25206" x="8505825" y="1393825"/>
          <p14:tracePt t="25211" x="8497888" y="1385888"/>
          <p14:tracePt t="25219" x="8486775" y="1381125"/>
          <p14:tracePt t="25226" x="8478838" y="1373188"/>
          <p14:tracePt t="25235" x="8470900" y="1373188"/>
          <p14:tracePt t="25242" x="8456613" y="1362075"/>
          <p14:tracePt t="25252" x="8451850" y="1362075"/>
          <p14:tracePt t="25259" x="8443913" y="1362075"/>
          <p14:tracePt t="25268" x="8429625" y="1350963"/>
          <p14:tracePt t="25274" x="8416925" y="1350963"/>
          <p14:tracePt t="25283" x="8405813" y="1346200"/>
          <p14:tracePt t="25290" x="8389938" y="1343025"/>
          <p14:tracePt t="25300" x="8375650" y="1339850"/>
          <p14:tracePt t="25307" x="8343900" y="1327150"/>
          <p14:tracePt t="25317" x="8316913" y="1319213"/>
          <p14:tracePt t="25323" x="8286750" y="1316038"/>
          <p14:tracePt t="25332" x="8247063" y="1300163"/>
          <p14:tracePt t="25338" x="8212138" y="1300163"/>
          <p14:tracePt t="25349" x="8162925" y="1289050"/>
          <p14:tracePt t="25355" x="8135938" y="1289050"/>
          <p14:tracePt t="25363" x="8089900" y="1281113"/>
          <p14:tracePt t="25372" x="8050213" y="1273175"/>
          <p14:tracePt t="25382" x="8023225" y="1273175"/>
          <p14:tracePt t="25387" x="7996238" y="1273175"/>
          <p14:tracePt t="25394" x="7977188" y="1273175"/>
          <p14:tracePt t="25403" x="7954963" y="1273175"/>
          <p14:tracePt t="25410" x="7942263" y="1273175"/>
          <p14:tracePt t="25420" x="7927975" y="1273175"/>
          <p14:tracePt t="25427" x="7920038" y="1273175"/>
          <p14:tracePt t="25436" x="7907338" y="1273175"/>
          <p14:tracePt t="25442" x="7900988" y="1273175"/>
          <p14:tracePt t="25451" x="7893050" y="1273175"/>
          <p14:tracePt t="25458" x="7885113" y="1273175"/>
          <p14:tracePt t="25467" x="7869238" y="1273175"/>
          <p14:tracePt t="25475" x="7853363" y="1273175"/>
          <p14:tracePt t="25484" x="7842250" y="1273175"/>
          <p14:tracePt t="25491" x="7826375" y="1273175"/>
          <p14:tracePt t="25500" x="7807325" y="1273175"/>
          <p14:tracePt t="25506" x="7780338" y="1273175"/>
          <p14:tracePt t="25514" x="7758113" y="1273175"/>
          <p14:tracePt t="25522" x="7737475" y="1277938"/>
          <p14:tracePt t="25531" x="7718425" y="1277938"/>
          <p14:tracePt t="25539" x="7699375" y="1277938"/>
          <p14:tracePt t="25547" x="7677150" y="1281113"/>
          <p14:tracePt t="25556" x="7669213" y="1285875"/>
          <p14:tracePt t="25562" x="7653338" y="1292225"/>
          <p14:tracePt t="25571" x="7645400" y="1292225"/>
          <p14:tracePt t="25578" x="7634288" y="1296988"/>
          <p14:tracePt t="25588" x="7626350" y="1296988"/>
          <p14:tracePt t="25595" x="7618413" y="1300163"/>
          <p14:tracePt t="25604" x="7607300" y="1304925"/>
          <p14:tracePt t="25611" x="7599363" y="1304925"/>
          <p14:tracePt t="25619" x="7583488" y="1308100"/>
          <p14:tracePt t="25626" x="7575550" y="1319213"/>
          <p14:tracePt t="25635" x="7564438" y="1319213"/>
          <p14:tracePt t="25643" x="7545388" y="1323975"/>
          <p14:tracePt t="25652" x="7537450" y="1327150"/>
          <p14:tracePt t="25659" x="7526338" y="1339850"/>
          <p14:tracePt t="25669" x="7518400" y="1343025"/>
          <p14:tracePt t="25674" x="7507288" y="1354138"/>
          <p14:tracePt t="25683" x="7502525" y="1362075"/>
          <p14:tracePt t="25690" x="7499350" y="1366838"/>
          <p14:tracePt t="25699" x="7494588" y="1373188"/>
          <p14:tracePt t="25707" x="7491413" y="1385888"/>
          <p14:tracePt t="25716" x="7486650" y="1393825"/>
          <p14:tracePt t="25723" x="7486650" y="1397000"/>
          <p14:tracePt t="25733" x="7486650" y="1404938"/>
          <p14:tracePt t="25739" x="7486650" y="1412875"/>
          <p14:tracePt t="25746" x="7486650" y="1416050"/>
          <p14:tracePt t="25755" x="7486650" y="1423988"/>
          <p14:tracePt t="25766" x="7486650" y="1427163"/>
          <p14:tracePt t="25772" x="7486650" y="1431925"/>
          <p14:tracePt t="25779" x="7483475" y="1435100"/>
          <p14:tracePt t="25787" x="7483475" y="1439863"/>
          <p14:tracePt t="25794" x="7483475" y="1443038"/>
          <p14:tracePt t="25803" x="7483475" y="1447800"/>
          <p14:tracePt t="25820" x="7483475" y="1458913"/>
          <p14:tracePt t="25827" x="7483475" y="1462088"/>
          <p14:tracePt t="25836" x="7483475" y="1466850"/>
          <p14:tracePt t="25842" x="7483475" y="1470025"/>
          <p14:tracePt t="25851" x="7483475" y="1477963"/>
          <p14:tracePt t="25858" x="7483475" y="1485900"/>
          <p14:tracePt t="25868" x="7486650" y="1493838"/>
          <p14:tracePt t="25875" x="7491413" y="1504950"/>
          <p14:tracePt t="25884" x="7502525" y="1512888"/>
          <p14:tracePt t="25891" x="7507288" y="1524000"/>
          <p14:tracePt t="25899" x="7518400" y="1539875"/>
          <p14:tracePt t="25907" x="7521575" y="1543050"/>
          <p14:tracePt t="25914" x="7526338" y="1547813"/>
          <p14:tracePt t="25922" x="7529513" y="1550988"/>
          <p14:tracePt t="25947" x="7534275" y="1555750"/>
          <p14:tracePt t="25962" x="7534275" y="1558925"/>
          <p14:tracePt t="25971" x="7534275" y="1563688"/>
          <p14:tracePt t="25978" x="7534275" y="1566863"/>
          <p14:tracePt t="25995" x="7526338" y="1574800"/>
          <p14:tracePt t="26004" x="7518400" y="1582738"/>
          <p14:tracePt t="26011" x="7518400" y="1593850"/>
          <p14:tracePt t="26019" x="7513638" y="1601788"/>
          <p14:tracePt t="26026" x="7513638" y="1617663"/>
          <p14:tracePt t="26035" x="7513638" y="1628775"/>
          <p14:tracePt t="26043" x="7513638" y="1639888"/>
          <p14:tracePt t="26053" x="7521575" y="1658938"/>
          <p14:tracePt t="26059" x="7521575" y="1666875"/>
          <p14:tracePt t="26068" x="7526338" y="1682750"/>
          <p14:tracePt t="26084" x="7526338" y="1685925"/>
          <p14:tracePt t="26090" x="7526338" y="1690688"/>
          <p14:tracePt t="26116" x="7526338" y="1698625"/>
          <p14:tracePt t="26131" x="7521575" y="1698625"/>
          <p14:tracePt t="26139" x="7510463" y="1698625"/>
          <p14:tracePt t="26146" x="7502525" y="1698625"/>
          <p14:tracePt t="26156" x="7494588" y="1698625"/>
          <p14:tracePt t="26163" x="7480300" y="1698625"/>
          <p14:tracePt t="26172" x="7453313" y="1698625"/>
          <p14:tracePt t="26179" x="7432675" y="1698625"/>
          <p14:tracePt t="26187" x="7421563" y="1698625"/>
          <p14:tracePt t="26193" x="7418388" y="1698625"/>
          <p14:tracePt t="26203" x="7413625" y="1698625"/>
          <p14:tracePt t="26370" x="7421563" y="1698625"/>
          <p14:tracePt t="26378" x="7437438" y="1709738"/>
          <p14:tracePt t="26387" x="7464425" y="1725613"/>
          <p14:tracePt t="26394" x="7494588" y="1744663"/>
          <p14:tracePt t="26403" x="7537450" y="1763713"/>
          <p14:tracePt t="26410" x="7567613" y="1782763"/>
          <p14:tracePt t="26419" x="7607300" y="1801813"/>
          <p14:tracePt t="26425" x="7637463" y="1820863"/>
          <p14:tracePt t="26434" x="7677150" y="1836738"/>
          <p14:tracePt t="26442" x="7691438" y="1841500"/>
          <p14:tracePt t="26452" x="7707313" y="1844675"/>
          <p14:tracePt t="26538" x="7718425" y="1855788"/>
          <p14:tracePt t="26545" x="7723188" y="1863725"/>
          <p14:tracePt t="26555" x="7737475" y="1879600"/>
          <p14:tracePt t="26563" x="7761288" y="1890713"/>
          <p14:tracePt t="26571" x="7780338" y="1903413"/>
          <p14:tracePt t="26578" x="7804150" y="1906588"/>
          <p14:tracePt t="26587" x="7842250" y="1922463"/>
          <p14:tracePt t="26594" x="7880350" y="1933575"/>
          <p14:tracePt t="26603" x="7927975" y="1944688"/>
          <p14:tracePt t="26610" x="7966075" y="1944688"/>
          <p14:tracePt t="26620" x="8001000" y="1944688"/>
          <p14:tracePt t="26626" x="8020050" y="1944688"/>
          <p14:tracePt t="26635" x="8035925" y="1944688"/>
          <p14:tracePt t="26641" x="8047038" y="1941513"/>
          <p14:tracePt t="26651" x="8050213" y="1941513"/>
          <p14:tracePt t="26668" x="8054975" y="1936750"/>
          <p14:tracePt t="26675" x="8062913" y="1933575"/>
          <p14:tracePt t="26684" x="8077200" y="1922463"/>
          <p14:tracePt t="26690" x="8097838" y="1917700"/>
          <p14:tracePt t="26701" x="8128000" y="1909763"/>
          <p14:tracePt t="26706" x="8166100" y="1906588"/>
          <p14:tracePt t="26714" x="8220075" y="1906588"/>
          <p14:tracePt t="26723" x="8274050" y="1906588"/>
          <p14:tracePt t="26733" x="8348663" y="1917700"/>
          <p14:tracePt t="26739" x="8416925" y="1922463"/>
          <p14:tracePt t="26747" x="8483600" y="1936750"/>
          <p14:tracePt t="26755" x="8548688" y="1944688"/>
          <p14:tracePt t="26762" x="8602663" y="1952625"/>
          <p14:tracePt t="26771" x="8632825" y="1957388"/>
          <p14:tracePt t="26777" x="8653463" y="1957388"/>
          <p14:tracePt t="26787" x="8659813" y="1957388"/>
          <p14:tracePt t="26818" x="8664575" y="1952625"/>
          <p14:tracePt t="26826" x="8664575" y="1949450"/>
          <p14:tracePt t="26835" x="8664575" y="1933575"/>
          <p14:tracePt t="26852" x="8659813" y="1925638"/>
          <p14:tracePt t="26873" x="8659813" y="1922463"/>
          <p14:tracePt t="26884" x="8659813" y="1917700"/>
          <p14:tracePt t="26890" x="8667750" y="1917700"/>
          <p14:tracePt t="26901" x="8688388" y="1917700"/>
          <p14:tracePt t="26907" x="8721725" y="1922463"/>
          <p14:tracePt t="26915" x="8780463" y="1933575"/>
          <p14:tracePt t="26923" x="8853488" y="1941513"/>
          <p14:tracePt t="26929" x="8942388" y="1963738"/>
          <p14:tracePt t="26938" x="9042400" y="1979613"/>
          <p14:tracePt t="26946" x="9147175" y="1995488"/>
          <p14:tracePt t="26955" x="9220200" y="2011363"/>
          <p14:tracePt t="26962" x="9293225" y="2011363"/>
          <p14:tracePt t="26971" x="9320213" y="2011363"/>
          <p14:tracePt t="26978" x="9328150" y="2011363"/>
          <p14:tracePt t="26991" x="9332913" y="2011363"/>
          <p14:tracePt t="26993" x="9332913" y="2006600"/>
          <p14:tracePt t="27003" x="9339263" y="1990725"/>
          <p14:tracePt t="27011" x="9339263" y="1979613"/>
          <p14:tracePt t="27019" x="9324975" y="1949450"/>
          <p14:tracePt t="27027" x="9297988" y="1909763"/>
          <p14:tracePt t="27036" x="9263063" y="1874838"/>
          <p14:tracePt t="27043" x="9247188" y="1860550"/>
          <p14:tracePt t="27052" x="9239250" y="1847850"/>
          <p14:tracePt t="27098" x="9250363" y="1852613"/>
          <p14:tracePt t="27107" x="9277350" y="1863725"/>
          <p14:tracePt t="27114" x="9309100" y="1874838"/>
          <p14:tracePt t="27124" x="9347200" y="1887538"/>
          <p14:tracePt t="27132" x="9393238" y="1903413"/>
          <p14:tracePt t="27140" x="9432925" y="1914525"/>
          <p14:tracePt t="27147" x="9474200" y="1925638"/>
          <p14:tracePt t="27156" x="9494838" y="1925638"/>
          <p14:tracePt t="27204" x="9482138" y="1903413"/>
          <p14:tracePt t="27210" x="9455150" y="1860550"/>
          <p14:tracePt t="27218" x="9386888" y="1809750"/>
          <p14:tracePt t="27226" x="9309100" y="1747838"/>
          <p14:tracePt t="27236" x="9231313" y="1693863"/>
          <p14:tracePt t="27243" x="9112250" y="1639888"/>
          <p14:tracePt t="27263" x="9034463" y="1620838"/>
          <p14:tracePt t="27271" x="9031288" y="1620838"/>
          <p14:tracePt t="27274" x="9026525" y="1620838"/>
          <p14:tracePt t="27283" x="9023350" y="1620838"/>
          <p14:tracePt t="27292" x="9023350" y="1624013"/>
          <p14:tracePt t="27299" x="9023350" y="1631950"/>
          <p14:tracePt t="27308" x="9031288" y="1636713"/>
          <p14:tracePt t="27315" x="9053513" y="1651000"/>
          <p14:tracePt t="27324" x="9077325" y="1663700"/>
          <p14:tracePt t="27330" x="9123363" y="1690688"/>
          <p14:tracePt t="27339" x="9174163" y="1712913"/>
          <p14:tracePt t="27347" x="9220200" y="1733550"/>
          <p14:tracePt t="27376" x="9263063" y="1747838"/>
          <p14:tracePt t="27411" x="9263063" y="1739900"/>
          <p14:tracePt t="27419" x="9239250" y="1717675"/>
          <p14:tracePt t="27427" x="9201150" y="1674813"/>
          <p14:tracePt t="27436" x="9158288" y="1639888"/>
          <p14:tracePt t="27443" x="9109075" y="1604963"/>
          <p14:tracePt t="27452" x="9058275" y="1585913"/>
          <p14:tracePt t="27458" x="9039225" y="1574800"/>
          <p14:tracePt t="27469" x="9015413" y="1563688"/>
          <p14:tracePt t="27475" x="8999538" y="1550988"/>
          <p14:tracePt t="27484" x="8993188" y="1550988"/>
          <p14:tracePt t="27491" x="8988425" y="1550988"/>
          <p14:tracePt t="27501" x="8980488" y="1547813"/>
          <p14:tracePt t="27507" x="8977313" y="1543050"/>
          <p14:tracePt t="27525" x="8972550" y="1539875"/>
          <p14:tracePt t="27532" x="8961438" y="1536700"/>
          <p14:tracePt t="27547" x="8942388" y="1520825"/>
          <p14:tracePt t="27555" x="8926513" y="1512888"/>
          <p14:tracePt t="27562" x="8912225" y="1504950"/>
          <p14:tracePt t="27571" x="8869363" y="1485900"/>
          <p14:tracePt t="27578" x="8826500" y="1466850"/>
          <p14:tracePt t="27588" x="8780463" y="1450975"/>
          <p14:tracePt t="27595" x="8726488" y="1439863"/>
          <p14:tracePt t="27604" x="8675688" y="1423988"/>
          <p14:tracePt t="27610" x="8629650" y="1420813"/>
          <p14:tracePt t="27618" x="8583613" y="1412875"/>
          <p14:tracePt t="27626" x="8529638" y="1404938"/>
          <p14:tracePt t="27635" x="8475663" y="1397000"/>
          <p14:tracePt t="27643" x="8416925" y="1389063"/>
          <p14:tracePt t="27651" x="8389938" y="1389063"/>
          <p14:tracePt t="27659" x="8362950" y="1389063"/>
          <p14:tracePt t="27668" x="8343900" y="1389063"/>
          <p14:tracePt t="27675" x="8321675" y="1389063"/>
          <p14:tracePt t="27682" x="8313738" y="1393825"/>
          <p14:tracePt t="27691" x="8297863" y="1397000"/>
          <p14:tracePt t="27699" x="8281988" y="1400175"/>
          <p14:tracePt t="27707" x="8270875" y="1400175"/>
          <p14:tracePt t="27716" x="8255000" y="1404938"/>
          <p14:tracePt t="27723" x="8232775" y="1412875"/>
          <p14:tracePt t="27731" x="8220075" y="1416050"/>
          <p14:tracePt t="27739" x="8197850" y="1416050"/>
          <p14:tracePt t="27747" x="8178800" y="1416050"/>
          <p14:tracePt t="27755" x="8143875" y="1416050"/>
          <p14:tracePt t="27763" x="8116888" y="1416050"/>
          <p14:tracePt t="27772" x="8097838" y="1416050"/>
          <p14:tracePt t="27779" x="8077200" y="1416050"/>
          <p14:tracePt t="27788" x="8054975" y="1416050"/>
          <p14:tracePt t="27794" x="8047038" y="1416050"/>
          <p14:tracePt t="27804" x="8039100" y="1416050"/>
          <p14:tracePt t="27811" x="8031163" y="1416050"/>
          <p14:tracePt t="27820" x="8020050" y="1416050"/>
          <p14:tracePt t="27827" x="8008938" y="1416050"/>
          <p14:tracePt t="27843" x="7996238" y="1416050"/>
          <p14:tracePt t="27852" x="7988300" y="1416050"/>
          <p14:tracePt t="27859" x="7985125" y="1420813"/>
          <p14:tracePt t="27867" x="7977188" y="1420813"/>
          <p14:tracePt t="27875" x="7969250" y="1423988"/>
          <p14:tracePt t="27883" x="7958138" y="1423988"/>
          <p14:tracePt t="27892" x="7954963" y="1423988"/>
          <p14:tracePt t="27899" x="7947025" y="1427163"/>
          <p14:tracePt t="27907" x="7942263" y="1431925"/>
          <p14:tracePt t="27914" x="7939088" y="1431925"/>
          <p14:tracePt t="27924" x="7934325" y="1435100"/>
          <p14:tracePt t="27931" x="7927975" y="1439863"/>
          <p14:tracePt t="27940" x="7927975" y="1443038"/>
          <p14:tracePt t="27947" x="7920038" y="1450975"/>
          <p14:tracePt t="27956" x="7920038" y="1455738"/>
          <p14:tracePt t="27962" x="7915275" y="1455738"/>
          <p14:tracePt t="27976" x="7912100" y="1458913"/>
          <p14:tracePt t="27979" x="7907338" y="1462088"/>
          <p14:tracePt t="27988" x="7907338" y="1466850"/>
          <p14:tracePt t="27995" x="7900988" y="1470025"/>
          <p14:tracePt t="28004" x="7896225" y="1474788"/>
          <p14:tracePt t="28011" x="7893050" y="1477963"/>
          <p14:tracePt t="28026" x="7888288" y="1482725"/>
          <p14:tracePt t="28043" x="7877175" y="1485900"/>
          <p14:tracePt t="28053" x="7877175" y="1489075"/>
          <p14:tracePt t="28068" x="7877175" y="1497013"/>
          <p14:tracePt t="28083" x="7874000" y="1504950"/>
          <p14:tracePt t="28091" x="7874000" y="1509713"/>
          <p14:tracePt t="28100" x="7874000" y="1512888"/>
          <p14:tracePt t="28108" x="7874000" y="1516063"/>
          <p14:tracePt t="28115" x="7874000" y="1524000"/>
          <p14:tracePt t="28124" x="7874000" y="1528763"/>
          <p14:tracePt t="28131" x="7874000" y="1531938"/>
          <p14:tracePt t="28139" x="7877175" y="1543050"/>
          <p14:tracePt t="28156" x="7880350" y="1547813"/>
          <p14:tracePt t="28204" x="7885113" y="1550988"/>
          <p14:tracePt t="28220" x="7888288" y="1550988"/>
          <p14:tracePt t="28227" x="7904163" y="1563688"/>
          <p14:tracePt t="28237" x="7923213" y="1574800"/>
          <p14:tracePt t="28243" x="7947025" y="1590675"/>
          <p14:tracePt t="28250" x="7988300" y="1604963"/>
          <p14:tracePt t="28259" x="8035925" y="1624013"/>
          <p14:tracePt t="28267" x="8093075" y="1644650"/>
          <p14:tracePt t="28275" x="8158163" y="1666875"/>
          <p14:tracePt t="28283" x="8212138" y="1682750"/>
          <p14:tracePt t="28292" x="8243888" y="1685925"/>
          <p14:tracePt t="28300" x="8262938" y="1685925"/>
          <p14:tracePt t="28307" x="8270875" y="1690688"/>
          <p14:tracePt t="28426" x="8274050" y="1690688"/>
          <p14:tracePt t="28443" x="8289925" y="1690688"/>
          <p14:tracePt t="28459" x="8297863" y="1690688"/>
          <p14:tracePt t="28468" x="8301038" y="1685925"/>
          <p14:tracePt t="28475" x="8308975" y="1685925"/>
          <p14:tracePt t="28482" x="8324850" y="1685925"/>
          <p14:tracePt t="28491" x="8332788" y="1682750"/>
          <p14:tracePt t="28499" x="8335963" y="1679575"/>
          <p14:tracePt t="28508" x="8343900" y="1679575"/>
          <p14:tracePt t="28515" x="8355013" y="1679575"/>
          <p14:tracePt t="28524" x="8362950" y="1679575"/>
          <p14:tracePt t="28531" x="8370888" y="1674813"/>
          <p14:tracePt t="28539" x="8386763" y="1671638"/>
          <p14:tracePt t="28547" x="8402638" y="1671638"/>
          <p14:tracePt t="28556" x="8429625" y="1671638"/>
          <p14:tracePt t="28563" x="8448675" y="1671638"/>
          <p14:tracePt t="28572" x="8486775" y="1674813"/>
          <p14:tracePt t="28579" x="8524875" y="1690688"/>
          <p14:tracePt t="28588" x="8583613" y="1698625"/>
          <p14:tracePt t="28594" x="8629650" y="1701800"/>
          <p14:tracePt t="28604" x="8675688" y="1709738"/>
          <p14:tracePt t="28611" x="8729663" y="1725613"/>
          <p14:tracePt t="28620" x="8761413" y="1728788"/>
          <p14:tracePt t="28627" x="8788400" y="1728788"/>
          <p14:tracePt t="28637" x="8796338" y="1728788"/>
          <p14:tracePt t="28650" x="8799513" y="1728788"/>
          <p14:tracePt t="28667" x="8802688" y="1728788"/>
          <p14:tracePt t="28684" x="8802688" y="1725613"/>
          <p14:tracePt t="28692" x="8802688" y="1720850"/>
          <p14:tracePt t="28699" x="8807450" y="1717675"/>
          <p14:tracePt t="28715" x="8810625" y="1712913"/>
          <p14:tracePt t="28724" x="8815388" y="1712913"/>
          <p14:tracePt t="28731" x="8818563" y="1712913"/>
          <p14:tracePt t="28747" x="8826500" y="1712913"/>
          <p14:tracePt t="28756" x="8834438" y="1712913"/>
          <p14:tracePt t="28763" x="8850313" y="1712913"/>
          <p14:tracePt t="28772" x="8864600" y="1712913"/>
          <p14:tracePt t="28779" x="8885238" y="1712913"/>
          <p14:tracePt t="28788" x="8891588" y="1712913"/>
          <p14:tracePt t="28795" x="8904288" y="1712913"/>
          <p14:tracePt t="28804" x="8912225" y="1709738"/>
          <p14:tracePt t="28811" x="8915400" y="1709738"/>
          <p14:tracePt t="28820" x="8918575" y="1709738"/>
          <p14:tracePt t="28827" x="8918575" y="1706563"/>
          <p14:tracePt t="28843" x="8923338" y="1701800"/>
          <p14:tracePt t="28859" x="8923338" y="1698625"/>
          <p14:tracePt t="28875" x="8926513" y="1693863"/>
          <p14:tracePt t="28892" x="8931275" y="1693863"/>
          <p14:tracePt t="28899" x="8934450" y="1693863"/>
          <p14:tracePt t="28908" x="8942388" y="1693863"/>
          <p14:tracePt t="28914" x="8958263" y="1693863"/>
          <p14:tracePt t="28924" x="8972550" y="1693863"/>
          <p14:tracePt t="28931" x="8993188" y="1693863"/>
          <p14:tracePt t="28939" x="9026525" y="1698625"/>
          <p14:tracePt t="28946" x="9047163" y="1701800"/>
          <p14:tracePt t="28956" x="9085263" y="1701800"/>
          <p14:tracePt t="28963" x="9104313" y="1701800"/>
          <p14:tracePt t="28972" x="9112250" y="1701800"/>
          <p14:tracePt t="28978" x="9123363" y="1701800"/>
          <p14:tracePt t="29004" x="9128125" y="1701800"/>
          <p14:tracePt t="29036" x="9131300" y="1701800"/>
          <p14:tracePt t="29043" x="9131300" y="1693863"/>
          <p14:tracePt t="29105" x="9136063" y="1693863"/>
          <p14:tracePt t="29115" x="9139238" y="1693863"/>
          <p14:tracePt t="29124" x="9150350" y="1693863"/>
          <p14:tracePt t="29131" x="9158288" y="1693863"/>
          <p14:tracePt t="29139" x="9177338" y="1693863"/>
          <p14:tracePt t="29147" x="9201150" y="1693863"/>
          <p14:tracePt t="29156" x="9212263" y="1693863"/>
          <p14:tracePt t="29163" x="9217025" y="1693863"/>
          <p14:tracePt t="29172" x="9228138" y="1693863"/>
          <p14:tracePt t="29243" x="9228138" y="1690688"/>
          <p14:tracePt t="29251" x="9228138" y="1685925"/>
          <p14:tracePt t="29271" x="9223375" y="1679575"/>
          <p14:tracePt t="29588" x="9223375" y="1674813"/>
          <p14:tracePt t="29604" x="9220200" y="1671638"/>
          <p14:tracePt t="29627" x="9217025" y="1666875"/>
          <p14:tracePt t="29955" x="9217025" y="1663700"/>
          <p14:tracePt t="29977" x="9209088" y="1655763"/>
          <p14:tracePt t="29988" x="9204325" y="1651000"/>
          <p14:tracePt t="30004" x="9204325" y="1647825"/>
          <p14:tracePt t="30020" x="9204325" y="1644650"/>
          <p14:tracePt t="30035" x="9201150" y="1639888"/>
          <p14:tracePt t="30091" x="9201150" y="1636713"/>
          <p14:tracePt t="30811" x="9196388" y="1631950"/>
          <p14:tracePt t="30819" x="9196388" y="1628775"/>
          <p14:tracePt t="30875" x="9196388" y="1624013"/>
          <p14:tracePt t="30971" x="9193213" y="1624013"/>
          <p14:tracePt t="30987" x="9190038" y="1624013"/>
          <p14:tracePt t="31004" x="9185275" y="1628775"/>
          <p14:tracePt t="31011" x="9182100" y="1628775"/>
          <p14:tracePt t="31019" x="9177338" y="1631950"/>
          <p14:tracePt t="31028" x="9166225" y="1631950"/>
          <p14:tracePt t="31035" x="9163050" y="1639888"/>
          <p14:tracePt t="31044" x="9158288" y="1639888"/>
          <p14:tracePt t="31051" x="9155113" y="1639888"/>
          <p14:tracePt t="31059" x="9150350" y="1639888"/>
          <p14:tracePt t="31067" x="9147175" y="1644650"/>
          <p14:tracePt t="31091" x="9142413" y="1647825"/>
          <p14:tracePt t="31108" x="9139238" y="1647825"/>
          <p14:tracePt t="31124" x="9136063" y="1651000"/>
          <p14:tracePt t="31141" x="9128125" y="1655763"/>
          <p14:tracePt t="31147" x="9120188" y="1658938"/>
          <p14:tracePt t="31156" x="9109075" y="1666875"/>
          <p14:tracePt t="31163" x="9104313" y="1666875"/>
          <p14:tracePt t="31174" x="9096375" y="1674813"/>
          <p14:tracePt t="31179" x="9080500" y="1674813"/>
          <p14:tracePt t="31190" x="9066213" y="1685925"/>
          <p14:tracePt t="31195" x="9053513" y="1685925"/>
          <p14:tracePt t="31203" x="9039225" y="1693863"/>
          <p14:tracePt t="31211" x="9026525" y="1698625"/>
          <p14:tracePt t="31219" x="9012238" y="1706563"/>
          <p14:tracePt t="31228" x="9004300" y="1712913"/>
          <p14:tracePt t="31235" x="8988425" y="1725613"/>
          <p14:tracePt t="31244" x="8980488" y="1725613"/>
          <p14:tracePt t="31250" x="8969375" y="1733550"/>
          <p14:tracePt t="31259" x="8953500" y="1736725"/>
          <p14:tracePt t="31267" x="8942388" y="1747838"/>
          <p14:tracePt t="31276" x="8926513" y="1752600"/>
          <p14:tracePt t="31283" x="8915400" y="1763713"/>
          <p14:tracePt t="31292" x="8896350" y="1774825"/>
          <p14:tracePt t="31298" x="8872538" y="1779588"/>
          <p14:tracePt t="31307" x="8850313" y="1790700"/>
          <p14:tracePt t="31315" x="8829675" y="1793875"/>
          <p14:tracePt t="31324" x="8791575" y="1809750"/>
          <p14:tracePt t="31330" x="8761413" y="1820863"/>
          <p14:tracePt t="31339" x="8742363" y="1825625"/>
          <p14:tracePt t="31347" x="8691563" y="1841500"/>
          <p14:tracePt t="31356" x="8656638" y="1844675"/>
          <p14:tracePt t="31363" x="8599488" y="1860550"/>
          <p14:tracePt t="31374" x="8524875" y="1868488"/>
          <p14:tracePt t="31379" x="8470900" y="1879600"/>
          <p14:tracePt t="31390" x="8405813" y="1887538"/>
          <p14:tracePt t="31396" x="8343900" y="1895475"/>
          <p14:tracePt t="31404" x="8259763" y="1909763"/>
          <p14:tracePt t="31412" x="8189913" y="1917700"/>
          <p14:tracePt t="31422" x="8108950" y="1917700"/>
          <p14:tracePt t="31428" x="8035925" y="1925638"/>
          <p14:tracePt t="31435" x="7954963" y="1933575"/>
          <p14:tracePt t="31444" x="7880350" y="1933575"/>
          <p14:tracePt t="31451" x="7820025" y="1944688"/>
          <p14:tracePt t="31460" x="7745413" y="1944688"/>
          <p14:tracePt t="31467" x="7672388" y="1952625"/>
          <p14:tracePt t="31476" x="7599363" y="1960563"/>
          <p14:tracePt t="31484" x="7521575" y="1960563"/>
          <p14:tracePt t="31492" x="7456488" y="1968500"/>
          <p14:tracePt t="31499" x="7394575" y="1968500"/>
          <p14:tracePt t="31508" x="7313613" y="1976438"/>
          <p14:tracePt t="31515" x="7240588" y="1990725"/>
          <p14:tracePt t="31524" x="7175500" y="1995488"/>
          <p14:tracePt t="31531" x="7092950" y="2011363"/>
          <p14:tracePt t="31541" x="7027863" y="2025650"/>
          <p14:tracePt t="31547" x="6938963" y="2033588"/>
          <p14:tracePt t="31557" x="6846888" y="2057400"/>
          <p14:tracePt t="31563" x="6757988" y="2071688"/>
          <p14:tracePt t="31572" x="6665913" y="2103438"/>
          <p14:tracePt t="31579" x="6572250" y="2127250"/>
          <p14:tracePt t="31587" x="6483350" y="2141538"/>
          <p14:tracePt t="31595" x="6375400" y="2173288"/>
          <p14:tracePt t="31604" x="6251575" y="2200275"/>
          <p14:tracePt t="31612" x="6159500" y="2222500"/>
          <p14:tracePt t="31620" x="6078538" y="2238375"/>
          <p14:tracePt t="31628" x="5986463" y="2262188"/>
          <p14:tracePt t="31635" x="5919788" y="2276475"/>
          <p14:tracePt t="31644" x="5830888" y="2295525"/>
          <p14:tracePt t="31652" x="5727700" y="2324100"/>
          <p14:tracePt t="31660" x="5641975" y="2343150"/>
          <p14:tracePt t="31667" x="5561013" y="2357438"/>
          <p14:tracePt t="31676" x="5480050" y="2381250"/>
          <p14:tracePt t="31683" x="5422900" y="2405063"/>
          <p14:tracePt t="31692" x="5341938" y="2432050"/>
          <p14:tracePt t="31699" x="5283200" y="2454275"/>
          <p14:tracePt t="31709" x="5199063" y="2492375"/>
          <p14:tracePt t="31715" x="5137150" y="2508250"/>
          <p14:tracePt t="31723" x="5072063" y="2535238"/>
          <p14:tracePt t="31731" x="5013325" y="2559050"/>
          <p14:tracePt t="31740" x="4948238" y="2578100"/>
          <p14:tracePt t="31747" x="4889500" y="2593975"/>
          <p14:tracePt t="31755" x="4824413" y="2620963"/>
          <p14:tracePt t="31763" x="4762500" y="2635250"/>
          <p14:tracePt t="31773" x="4697413" y="2651125"/>
          <p14:tracePt t="31779" x="4651375" y="2662238"/>
          <p14:tracePt t="31788" x="4600575" y="2678113"/>
          <p14:tracePt t="31795" x="4554538" y="2686050"/>
          <p14:tracePt t="31806" x="4500563" y="2686050"/>
          <p14:tracePt t="31812" x="4454525" y="2689225"/>
          <p14:tracePt t="31819" x="4406900" y="2689225"/>
          <p14:tracePt t="31828" x="4365625" y="2689225"/>
          <p14:tracePt t="31835" x="4318000" y="2689225"/>
          <p14:tracePt t="31844" x="4279900" y="2689225"/>
          <p14:tracePt t="31851" x="4237038" y="2689225"/>
          <p14:tracePt t="31860" x="4183063" y="2689225"/>
          <p14:tracePt t="31867" x="4137025" y="2689225"/>
          <p14:tracePt t="31876" x="4064000" y="2689225"/>
          <p14:tracePt t="31884" x="3990975" y="2689225"/>
          <p14:tracePt t="31892" x="3929063" y="2689225"/>
          <p14:tracePt t="31899" x="3856038" y="2682875"/>
          <p14:tracePt t="31908" x="3786188" y="2674938"/>
          <p14:tracePt t="31914" x="3721100" y="2667000"/>
          <p14:tracePt t="31925" x="3667125" y="2667000"/>
          <p14:tracePt t="31931" x="3613150" y="2659063"/>
          <p14:tracePt t="31941" x="3546475" y="2659063"/>
          <p14:tracePt t="31947" x="3511550" y="2651125"/>
          <p14:tracePt t="31956" x="3465513" y="2651125"/>
          <p14:tracePt t="31963" x="3435350" y="2647950"/>
          <p14:tracePt t="31970" x="3400425" y="2647950"/>
          <p14:tracePt t="31979" x="3362325" y="2647950"/>
          <p14:tracePt t="31988" x="3335338" y="2647950"/>
          <p14:tracePt t="31996" x="3287713" y="2647950"/>
          <p14:tracePt t="32003" x="3241675" y="2647950"/>
          <p14:tracePt t="32013" x="3214688" y="2647950"/>
          <p14:tracePt t="32019" x="3179763" y="2647950"/>
          <p14:tracePt t="32028" x="3133725" y="2640013"/>
          <p14:tracePt t="32035" x="3079750" y="2640013"/>
          <p14:tracePt t="32044" x="3025775" y="2640013"/>
          <p14:tracePt t="32052" x="2971800" y="2640013"/>
          <p14:tracePt t="32060" x="2933700" y="2640013"/>
          <p14:tracePt t="32067" x="2879725" y="2640013"/>
          <p14:tracePt t="32076" x="2825750" y="2640013"/>
          <p14:tracePt t="32083" x="2771775" y="2640013"/>
          <p14:tracePt t="32092" x="2724150" y="2640013"/>
          <p14:tracePt t="32099" x="2670175" y="2632075"/>
          <p14:tracePt t="32109" x="2624138" y="2632075"/>
          <p14:tracePt t="32115" x="2570163" y="2620963"/>
          <p14:tracePt t="32124" x="2505075" y="2613025"/>
          <p14:tracePt t="32131" x="2438400" y="2605088"/>
          <p14:tracePt t="32140" x="2384425" y="2597150"/>
          <p14:tracePt t="32147" x="2324100" y="2593975"/>
          <p14:tracePt t="32158" x="2284413" y="2586038"/>
          <p14:tracePt t="32164" x="2219325" y="2578100"/>
          <p14:tracePt t="32170" x="2165350" y="2570163"/>
          <p14:tracePt t="32180" x="2111375" y="2559050"/>
          <p14:tracePt t="32188" x="2052638" y="2551113"/>
          <p14:tracePt t="32196" x="2006600" y="2543175"/>
          <p14:tracePt t="32204" x="1941513" y="2527300"/>
          <p14:tracePt t="32212" x="1887538" y="2524125"/>
          <p14:tracePt t="32219" x="1833563" y="2516188"/>
          <p14:tracePt t="32229" x="1766888" y="2500313"/>
          <p14:tracePt t="32235" x="1712913" y="2492375"/>
          <p14:tracePt t="32244" x="1674813" y="2489200"/>
          <p14:tracePt t="32251" x="1628775" y="2481263"/>
          <p14:tracePt t="32260" x="1597025" y="2473325"/>
          <p14:tracePt t="32267" x="1563688" y="2470150"/>
          <p14:tracePt t="32276" x="1539875" y="2462213"/>
          <p14:tracePt t="32284" x="1520825" y="2462213"/>
          <p14:tracePt t="32292" x="1512888" y="2459038"/>
          <p14:tracePt t="32299" x="1497013" y="2454275"/>
          <p14:tracePt t="32308" x="1485900" y="2446338"/>
          <p14:tracePt t="32314" x="1482725" y="2446338"/>
          <p14:tracePt t="32325" x="1477963" y="2443163"/>
          <p14:tracePt t="32330" x="1470025" y="2435225"/>
          <p14:tracePt t="32341" x="1466850" y="2427288"/>
          <p14:tracePt t="32347" x="1462088" y="2427288"/>
          <p14:tracePt t="32355" x="1455738" y="2419350"/>
          <p14:tracePt t="32363" x="1447800" y="2408238"/>
          <p14:tracePt t="32371" x="1439863" y="2400300"/>
          <p14:tracePt t="32379" x="1428750" y="2384425"/>
          <p14:tracePt t="32387" x="1420813" y="2373313"/>
          <p14:tracePt t="32397" x="1397000" y="2354263"/>
          <p14:tracePt t="32403" x="1373188" y="2335213"/>
          <p14:tracePt t="32412" x="1350963" y="2311400"/>
          <p14:tracePt t="32419" x="1331913" y="2295525"/>
          <p14:tracePt t="32428" x="1308100" y="2268538"/>
          <p14:tracePt t="32435" x="1285875" y="2254250"/>
          <p14:tracePt t="32444" x="1254125" y="2227263"/>
          <p14:tracePt t="32452" x="1219200" y="2200275"/>
          <p14:tracePt t="32460" x="1196975" y="2176463"/>
          <p14:tracePt t="32467" x="1165225" y="2157413"/>
          <p14:tracePt t="32476" x="1122363" y="2130425"/>
          <p14:tracePt t="32483" x="1100138" y="2119313"/>
          <p14:tracePt t="32492" x="1089025" y="2114550"/>
          <p14:tracePt t="32500" x="1065213" y="2103438"/>
          <p14:tracePt t="32509" x="1057275" y="2103438"/>
          <p14:tracePt t="32514" x="1054100" y="2103438"/>
          <p14:tracePt t="32539" x="1046163" y="2098675"/>
          <p14:tracePt t="32899" x="1038225" y="2111375"/>
          <p14:tracePt t="32908" x="1038225" y="2119313"/>
          <p14:tracePt t="32915" x="1038225" y="2133600"/>
          <p14:tracePt t="32925" x="1041400" y="2149475"/>
          <p14:tracePt t="32932" x="1046163" y="2165350"/>
          <p14:tracePt t="32941" x="1049338" y="2176463"/>
          <p14:tracePt t="32948" x="1054100" y="2200275"/>
          <p14:tracePt t="32955" x="1068388" y="2230438"/>
          <p14:tracePt t="32963" x="1068388" y="2249488"/>
          <p14:tracePt t="32971" x="1068388" y="2276475"/>
          <p14:tracePt t="32989" x="1068388" y="2343150"/>
          <p14:tracePt t="32996" x="1068388" y="2378075"/>
          <p14:tracePt t="33007" x="1065213" y="2416175"/>
          <p14:tracePt t="33012" x="1057275" y="2462213"/>
          <p14:tracePt t="33019" x="1046163" y="2516188"/>
          <p14:tracePt t="33028" x="1030288" y="2566988"/>
          <p14:tracePt t="33035" x="1019175" y="2620963"/>
          <p14:tracePt t="33045" x="987425" y="2686050"/>
          <p14:tracePt t="33052" x="965200" y="2743200"/>
          <p14:tracePt t="33061" x="938213" y="2809875"/>
          <p14:tracePt t="33067" x="919163" y="2847975"/>
          <p14:tracePt t="33076" x="892175" y="2890838"/>
          <p14:tracePt t="33083" x="868363" y="2936875"/>
          <p14:tracePt t="33092" x="849313" y="2987675"/>
          <p14:tracePt t="33099" x="830263" y="3017838"/>
          <p14:tracePt t="33109" x="817563" y="3049588"/>
          <p14:tracePt t="33115" x="806450" y="3079750"/>
          <p14:tracePt t="33124" x="798513" y="3117850"/>
          <p14:tracePt t="33131" x="787400" y="3149600"/>
          <p14:tracePt t="33139" x="779463" y="3184525"/>
          <p14:tracePt t="33147" x="776288" y="3222625"/>
          <p14:tracePt t="33157" x="776288" y="3260725"/>
          <p14:tracePt t="33164" x="768350" y="3306763"/>
          <p14:tracePt t="33171" x="768350" y="3341688"/>
          <p14:tracePt t="33181" x="760413" y="3400425"/>
          <p14:tracePt t="33187" x="760413" y="3454400"/>
          <p14:tracePt t="33195" x="760413" y="3497263"/>
          <p14:tracePt t="33203" x="749300" y="3546475"/>
          <p14:tracePt t="33211" x="749300" y="3600450"/>
          <p14:tracePt t="33220" x="733425" y="3632200"/>
          <p14:tracePt t="33229" x="722313" y="3678238"/>
          <p14:tracePt t="33235" x="714375" y="3716338"/>
          <p14:tracePt t="33244" x="709613" y="3743325"/>
          <p14:tracePt t="33250" x="695325" y="3781425"/>
          <p14:tracePt t="33260" x="690563" y="3805238"/>
          <p14:tracePt t="33267" x="687388" y="3824288"/>
          <p14:tracePt t="33277" x="674688" y="3856038"/>
          <p14:tracePt t="33283" x="668338" y="3886200"/>
          <p14:tracePt t="33293" x="663575" y="3905250"/>
          <p14:tracePt t="33299" x="655638" y="3937000"/>
          <p14:tracePt t="33307" x="655638" y="3963988"/>
          <p14:tracePt t="33315" x="652463" y="3983038"/>
          <p14:tracePt t="33324" x="652463" y="4005263"/>
          <p14:tracePt t="33332" x="652463" y="4025900"/>
          <p14:tracePt t="33342" x="652463" y="4052888"/>
          <p14:tracePt t="33347" x="652463" y="4067175"/>
          <p14:tracePt t="33355" x="652463" y="4086225"/>
          <p14:tracePt t="33363" x="647700" y="4102100"/>
          <p14:tracePt t="33371" x="647700" y="4110038"/>
          <p14:tracePt t="33379" x="641350" y="4125913"/>
          <p14:tracePt t="33388" x="641350" y="4137025"/>
          <p14:tracePt t="33397" x="641350" y="4148138"/>
          <p14:tracePt t="33404" x="641350" y="4156075"/>
          <p14:tracePt t="33411" x="636588" y="4171950"/>
          <p14:tracePt t="33418" x="636588" y="4179888"/>
          <p14:tracePt t="33428" x="636588" y="4183063"/>
          <p14:tracePt t="33435" x="636588" y="4187825"/>
          <p14:tracePt t="33445" x="636588" y="4195763"/>
          <p14:tracePt t="33452" x="636588" y="4198938"/>
          <p14:tracePt t="33468" x="636588" y="4202113"/>
          <p14:tracePt t="33476" x="636588" y="4206875"/>
          <p14:tracePt t="33556" x="633413" y="4206875"/>
          <p14:tracePt t="33572" x="625475" y="4206875"/>
          <p14:tracePt t="33580" x="620713" y="4202113"/>
          <p14:tracePt t="33587" x="617538" y="4202113"/>
          <p14:tracePt t="33596" x="614363" y="4198938"/>
          <p14:tracePt t="33603" x="609600" y="4195763"/>
          <p14:tracePt t="33611" x="601663" y="4191000"/>
          <p14:tracePt t="33629" x="590550" y="4179888"/>
          <p14:tracePt t="33636" x="587375" y="4175125"/>
          <p14:tracePt t="33650" x="582613" y="4168775"/>
          <p14:tracePt t="33667" x="579438" y="4160838"/>
          <p14:tracePt t="33677" x="566738" y="4148138"/>
          <p14:tracePt t="33684" x="563563" y="4137025"/>
          <p14:tracePt t="33693" x="560388" y="4125913"/>
          <p14:tracePt t="33699" x="544513" y="4110038"/>
          <p14:tracePt t="33708" x="539750" y="4102100"/>
          <p14:tracePt t="33714" x="528638" y="4086225"/>
          <p14:tracePt t="33724" x="525463" y="4083050"/>
          <p14:tracePt t="33732" x="517525" y="4075113"/>
          <p14:tracePt t="33742" x="512763" y="4064000"/>
          <p14:tracePt t="33748" x="501650" y="4056063"/>
          <p14:tracePt t="33757" x="498475" y="4052888"/>
          <p14:tracePt t="33763" x="493713" y="4048125"/>
          <p14:tracePt t="33779" x="490538" y="4044950"/>
          <p14:tracePt t="33790" x="485775" y="4040188"/>
          <p14:tracePt t="33797" x="482600" y="4037013"/>
          <p14:tracePt t="33804" x="477838" y="4032250"/>
          <p14:tracePt t="33813" x="474663" y="4025900"/>
          <p14:tracePt t="33819" x="466725" y="4013200"/>
          <p14:tracePt t="33828" x="455613" y="4010025"/>
          <p14:tracePt t="33835" x="450850" y="4005263"/>
          <p14:tracePt t="33845" x="444500" y="3998913"/>
          <p14:tracePt t="33853" x="420688" y="3986213"/>
          <p14:tracePt t="33869" x="412750" y="3983038"/>
          <p14:tracePt t="33877" x="409575" y="3983038"/>
          <p14:tracePt t="33964" x="404813" y="3983038"/>
          <p14:tracePt t="33987" x="401638" y="3983038"/>
          <p14:tracePt t="33995" x="401638" y="3990975"/>
          <p14:tracePt t="34003" x="396875" y="3990975"/>
          <p14:tracePt t="34013" x="396875" y="3994150"/>
          <p14:tracePt t="34020" x="393700" y="3998913"/>
          <p14:tracePt t="34044" x="390525" y="4002088"/>
          <p14:tracePt t="34092" x="390525" y="4005263"/>
          <p14:tracePt t="34099" x="385763" y="4010025"/>
          <p14:tracePt t="34115" x="382588" y="4013200"/>
          <p14:tracePt t="34123" x="382588" y="4017963"/>
          <p14:tracePt t="34132" x="377825" y="4017963"/>
          <p14:tracePt t="34139" x="377825" y="4021138"/>
          <p14:tracePt t="34171" x="374650" y="4025900"/>
          <p14:tracePt t="34260" x="369888" y="4025900"/>
          <p14:tracePt t="34268" x="369888" y="4029075"/>
          <p14:tracePt t="34276" x="366713" y="4029075"/>
          <p14:tracePt t="34283" x="358775" y="4032250"/>
          <p14:tracePt t="34292" x="355600" y="4037013"/>
          <p14:tracePt t="34309" x="350838" y="4040188"/>
          <p14:tracePt t="34315" x="347663" y="4044950"/>
          <p14:tracePt t="34326" x="342900" y="4048125"/>
          <p14:tracePt t="34339" x="339725" y="4052888"/>
          <p14:tracePt t="34358" x="336550" y="4056063"/>
          <p14:tracePt t="34381" x="331788" y="4059238"/>
          <p14:tracePt t="34396" x="328613" y="4064000"/>
          <p14:tracePt t="34402" x="328613" y="4067175"/>
          <p14:tracePt t="34413" x="328613" y="4071938"/>
          <p14:tracePt t="34420" x="328613" y="4075113"/>
          <p14:tracePt t="34429" x="328613" y="4079875"/>
          <p14:tracePt t="34435" x="328613" y="4086225"/>
          <p14:tracePt t="34450" x="328613" y="4094163"/>
          <p14:tracePt t="34468" x="328613" y="4098925"/>
          <p14:tracePt t="34477" x="328613" y="4102100"/>
          <p14:tracePt t="34484" x="328613" y="4106863"/>
          <p14:tracePt t="34493" x="328613" y="4110038"/>
          <p14:tracePt t="34498" x="328613" y="4117975"/>
          <p14:tracePt t="34508" x="331788" y="4121150"/>
          <p14:tracePt t="34515" x="331788" y="4125913"/>
          <p14:tracePt t="34526" x="339725" y="4133850"/>
          <p14:tracePt t="34531" x="342900" y="4144963"/>
          <p14:tracePt t="34540" x="347663" y="4148138"/>
          <p14:tracePt t="34548" x="350838" y="4152900"/>
          <p14:tracePt t="34556" x="350838" y="4160838"/>
          <p14:tracePt t="34563" x="355600" y="4160838"/>
          <p14:tracePt t="34570" x="358775" y="4168775"/>
          <p14:tracePt t="34588" x="363538" y="4171950"/>
          <p14:tracePt t="34596" x="366713" y="4175125"/>
          <p14:tracePt t="34612" x="369888" y="4183063"/>
          <p14:tracePt t="34635" x="374650" y="4187825"/>
          <p14:tracePt t="34645" x="382588" y="4195763"/>
          <p14:tracePt t="34651" x="385763" y="4198938"/>
          <p14:tracePt t="34661" x="393700" y="4210050"/>
          <p14:tracePt t="34667" x="396875" y="4214813"/>
          <p14:tracePt t="34676" x="404813" y="4225925"/>
          <p14:tracePt t="34683" x="417513" y="4237038"/>
          <p14:tracePt t="34692" x="423863" y="4244975"/>
          <p14:tracePt t="34700" x="439738" y="4256088"/>
          <p14:tracePt t="34709" x="455613" y="4264025"/>
          <p14:tracePt t="34716" x="463550" y="4276725"/>
          <p14:tracePt t="34726" x="466725" y="4279900"/>
          <p14:tracePt t="34731" x="471488" y="4279900"/>
          <p14:tracePt t="34740" x="474663" y="4283075"/>
          <p14:tracePt t="34747" x="477838" y="4287838"/>
          <p14:tracePt t="34764" x="482600" y="4291013"/>
          <p14:tracePt t="34780" x="485775" y="4295775"/>
          <p14:tracePt t="34803" x="490538" y="4298950"/>
          <p14:tracePt t="34820" x="490538" y="4303713"/>
          <p14:tracePt t="34828" x="501650" y="4310063"/>
          <p14:tracePt t="34836" x="504825" y="4314825"/>
          <p14:tracePt t="34844" x="509588" y="4318000"/>
          <p14:tracePt t="34851" x="517525" y="4325938"/>
          <p14:tracePt t="34860" x="525463" y="4338638"/>
          <p14:tracePt t="34868" x="536575" y="4341813"/>
          <p14:tracePt t="34877" x="555625" y="4357688"/>
          <p14:tracePt t="34884" x="566738" y="4360863"/>
          <p14:tracePt t="34892" x="574675" y="4368800"/>
          <p14:tracePt t="34899" x="590550" y="4371975"/>
          <p14:tracePt t="34907" x="606425" y="4376738"/>
          <p14:tracePt t="34915" x="614363" y="4379913"/>
          <p14:tracePt t="34925" x="617538" y="4384675"/>
          <p14:tracePt t="34932" x="633413" y="4392613"/>
          <p14:tracePt t="34940" x="641350" y="4395788"/>
          <p14:tracePt t="34948" x="652463" y="4398963"/>
          <p14:tracePt t="34957" x="663575" y="4403725"/>
          <p14:tracePt t="34964" x="674688" y="4406900"/>
          <p14:tracePt t="34971" x="695325" y="4414838"/>
          <p14:tracePt t="34979" x="709613" y="4419600"/>
          <p14:tracePt t="34988" x="725488" y="4419600"/>
          <p14:tracePt t="34997" x="736600" y="4419600"/>
          <p14:tracePt t="35004" x="749300" y="4422775"/>
          <p14:tracePt t="35013" x="763588" y="4422775"/>
          <p14:tracePt t="35019" x="768350" y="4422775"/>
          <p14:tracePt t="35028" x="771525" y="4422775"/>
          <p14:tracePt t="35045" x="776288" y="4422775"/>
          <p14:tracePt t="35083" x="779463" y="4422775"/>
          <p14:tracePt t="35093" x="784225" y="4422775"/>
          <p14:tracePt t="35100" x="787400" y="4419600"/>
          <p14:tracePt t="35116" x="795338" y="4414838"/>
          <p14:tracePt t="35124" x="803275" y="4411663"/>
          <p14:tracePt t="35132" x="806450" y="4406900"/>
          <p14:tracePt t="35139" x="814388" y="4406900"/>
          <p14:tracePt t="35148" x="830263" y="4403725"/>
          <p14:tracePt t="35156" x="838200" y="4403725"/>
          <p14:tracePt t="35165" x="849313" y="4398963"/>
          <p14:tracePt t="35172" x="857250" y="4392613"/>
          <p14:tracePt t="35181" x="860425" y="4392613"/>
          <p14:tracePt t="35187" x="865188" y="4392613"/>
          <p14:tracePt t="35295" x="871538" y="4384675"/>
          <p14:tracePt t="35302" x="879475" y="4379913"/>
          <p14:tracePt t="35307" x="892175" y="4376738"/>
          <p14:tracePt t="35316" x="898525" y="4368800"/>
          <p14:tracePt t="35324" x="914400" y="4357688"/>
          <p14:tracePt t="35333" x="933450" y="4352925"/>
          <p14:tracePt t="35340" x="949325" y="4341813"/>
          <p14:tracePt t="35349" x="973138" y="4338638"/>
          <p14:tracePt t="35356" x="987425" y="4330700"/>
          <p14:tracePt t="35364" x="1008063" y="4325938"/>
          <p14:tracePt t="35371" x="1011238" y="4325938"/>
          <p14:tracePt t="35381" x="1014413" y="4322763"/>
          <p14:tracePt t="35388" x="1019175" y="4322763"/>
          <p14:tracePt t="35468" x="1019175" y="4318000"/>
          <p14:tracePt t="35548" x="1019175" y="4314825"/>
          <p14:tracePt t="35565" x="1019175" y="4310063"/>
          <p14:tracePt t="35581" x="1019175" y="4306888"/>
          <p14:tracePt t="35588" x="1019175" y="4303713"/>
          <p14:tracePt t="35597" x="1019175" y="4295775"/>
          <p14:tracePt t="35604" x="1019175" y="4291013"/>
          <p14:tracePt t="35613" x="1019175" y="4283075"/>
          <p14:tracePt t="35620" x="1019175" y="4279900"/>
          <p14:tracePt t="35629" x="1019175" y="4264025"/>
          <p14:tracePt t="35636" x="1019175" y="4252913"/>
          <p14:tracePt t="35645" x="1019175" y="4241800"/>
          <p14:tracePt t="35651" x="1019175" y="4233863"/>
          <p14:tracePt t="35661" x="1019175" y="4229100"/>
          <p14:tracePt t="35668" x="1019175" y="4222750"/>
          <p14:tracePt t="35677" x="1014413" y="4214813"/>
          <p14:tracePt t="35684" x="1011238" y="4210050"/>
          <p14:tracePt t="35694" x="1011238" y="4206875"/>
          <p14:tracePt t="35700" x="1011238" y="4202113"/>
          <p14:tracePt t="35707" x="1008063" y="4198938"/>
          <p14:tracePt t="35717" x="1008063" y="4195763"/>
          <p14:tracePt t="35724" x="1008063" y="4191000"/>
          <p14:tracePt t="35733" x="1008063" y="4187825"/>
          <p14:tracePt t="35742" x="1008063" y="4175125"/>
          <p14:tracePt t="35764" x="1008063" y="4171950"/>
          <p14:tracePt t="35819" x="1008063" y="4160838"/>
          <p14:tracePt t="35845" x="1003300" y="4152900"/>
          <p14:tracePt t="35868" x="1000125" y="4148138"/>
          <p14:tracePt t="35883" x="995363" y="4144963"/>
          <p14:tracePt t="35900" x="992188" y="4144963"/>
          <p14:tracePt t="35932" x="992188" y="4141788"/>
          <p14:tracePt t="35939" x="987425" y="4137025"/>
          <p14:tracePt t="35956" x="987425" y="4133850"/>
          <p14:tracePt t="35988" x="987425" y="4129088"/>
          <p14:tracePt t="36452" x="992188" y="4125913"/>
          <p14:tracePt t="36500" x="995363" y="4125913"/>
          <p14:tracePt t="37020" x="995363" y="4121150"/>
          <p14:tracePt t="37028" x="992188" y="4121150"/>
          <p14:tracePt t="37036" x="987425" y="4121150"/>
          <p14:tracePt t="37044" x="984250" y="4121150"/>
          <p14:tracePt t="37051" x="981075" y="4121150"/>
          <p14:tracePt t="37062" x="976313" y="4117975"/>
          <p14:tracePt t="37084" x="973138" y="4117975"/>
          <p14:tracePt t="37212" x="968375" y="4114800"/>
          <p14:tracePt t="37229" x="965200" y="4110038"/>
          <p14:tracePt t="37235" x="957263" y="4106863"/>
          <p14:tracePt t="37251" x="952500" y="4102100"/>
          <p14:tracePt t="37260" x="946150" y="4102100"/>
          <p14:tracePt t="37268" x="941388" y="4102100"/>
          <p14:tracePt t="37276" x="938213" y="4098925"/>
          <p14:tracePt t="37284" x="933450" y="4098925"/>
          <p14:tracePt t="37292" x="930275" y="4098925"/>
          <p14:tracePt t="37331" x="925513" y="4098925"/>
          <p14:tracePt t="37356" x="922338" y="4098925"/>
          <p14:tracePt t="37364" x="919163" y="4094163"/>
          <p14:tracePt t="37380" x="914400" y="4094163"/>
          <p14:tracePt t="37397" x="911225" y="4094163"/>
          <p14:tracePt t="37404" x="906463" y="4094163"/>
          <p14:tracePt t="37420" x="903288" y="4094163"/>
          <p14:tracePt t="37430" x="898525" y="4094163"/>
          <p14:tracePt t="37452" x="895350" y="4094163"/>
          <p14:tracePt t="37492" x="892175" y="4094163"/>
          <p14:tracePt t="37508" x="887413" y="4094163"/>
          <p14:tracePt t="37524" x="884238" y="4086225"/>
          <p14:tracePt t="37533" x="879475" y="4086225"/>
          <p14:tracePt t="37564" x="871538" y="4083050"/>
          <p14:tracePt t="37581" x="871538" y="4079875"/>
          <p14:tracePt t="37587" x="871538" y="4075113"/>
          <p14:tracePt t="37613" x="871538" y="4071938"/>
          <p14:tracePt t="37629" x="871538" y="4064000"/>
          <p14:tracePt t="37645" x="876300" y="4064000"/>
          <p14:tracePt t="37652" x="879475" y="4064000"/>
          <p14:tracePt t="37660" x="887413" y="4064000"/>
          <p14:tracePt t="37668" x="895350" y="4064000"/>
          <p14:tracePt t="37677" x="903288" y="4064000"/>
          <p14:tracePt t="37685" x="914400" y="4064000"/>
          <p14:tracePt t="37692" x="922338" y="4064000"/>
          <p14:tracePt t="37701" x="941388" y="4064000"/>
          <p14:tracePt t="37708" x="949325" y="4064000"/>
          <p14:tracePt t="37717" x="965200" y="4064000"/>
          <p14:tracePt t="37723" x="981075" y="4067175"/>
          <p14:tracePt t="37733" x="987425" y="4067175"/>
          <p14:tracePt t="37739" x="1003300" y="4067175"/>
          <p14:tracePt t="37749" x="1019175" y="4071938"/>
          <p14:tracePt t="37756" x="1027113" y="4071938"/>
          <p14:tracePt t="37765" x="1038225" y="4079875"/>
          <p14:tracePt t="37771" x="1049338" y="4083050"/>
          <p14:tracePt t="37781" x="1065213" y="4086225"/>
          <p14:tracePt t="37787" x="1081088" y="4090988"/>
          <p14:tracePt t="37797" x="1116013" y="4098925"/>
          <p14:tracePt t="37803" x="1165225" y="4117975"/>
          <p14:tracePt t="37814" x="1231900" y="4141788"/>
          <p14:tracePt t="37819" x="1304925" y="4156075"/>
          <p14:tracePt t="37829" x="1366838" y="4175125"/>
          <p14:tracePt t="37836" x="1458913" y="4198938"/>
          <p14:tracePt t="37843" x="1550988" y="4222750"/>
          <p14:tracePt t="37852" x="1639888" y="4244975"/>
          <p14:tracePt t="37861" x="1744663" y="4260850"/>
          <p14:tracePt t="37868" x="1814513" y="4268788"/>
          <p14:tracePt t="37877" x="1879600" y="4283075"/>
          <p14:tracePt t="37885" x="1925638" y="4287838"/>
          <p14:tracePt t="37892" x="1963738" y="4287838"/>
          <p14:tracePt t="37908" x="1968500" y="4287838"/>
          <p14:tracePt t="37996" x="1971675" y="4287838"/>
          <p14:tracePt t="38003" x="1976438" y="4279900"/>
          <p14:tracePt t="38013" x="1990725" y="4271963"/>
          <p14:tracePt t="38020" x="1998663" y="4256088"/>
          <p14:tracePt t="38029" x="2022475" y="4244975"/>
          <p14:tracePt t="38036" x="2038350" y="4229100"/>
          <p14:tracePt t="38044" x="2052638" y="4214813"/>
          <p14:tracePt t="38052" x="2084388" y="4202113"/>
          <p14:tracePt t="38060" x="2106613" y="4183063"/>
          <p14:tracePt t="38068" x="2122488" y="4171950"/>
          <p14:tracePt t="38078" x="2141538" y="4164013"/>
          <p14:tracePt t="38084" x="2157413" y="4156075"/>
          <p14:tracePt t="38092" x="2157413" y="4152900"/>
          <p14:tracePt t="38101" x="2160588" y="4148138"/>
          <p14:tracePt t="38124" x="2165350" y="4148138"/>
          <p14:tracePt t="38140" x="2165350" y="4144963"/>
          <p14:tracePt t="38156" x="2165350" y="4141788"/>
          <p14:tracePt t="38165" x="2165350" y="4137025"/>
          <p14:tracePt t="38181" x="2168525" y="4129088"/>
          <p14:tracePt t="38188" x="2173288" y="4125913"/>
          <p14:tracePt t="38197" x="2176463" y="4121150"/>
          <p14:tracePt t="38204" x="2181225" y="4114800"/>
          <p14:tracePt t="38213" x="2192338" y="4106863"/>
          <p14:tracePt t="38220" x="2214563" y="4086225"/>
          <p14:tracePt t="38229" x="2222500" y="4079875"/>
          <p14:tracePt t="38236" x="2238375" y="4067175"/>
          <p14:tracePt t="38246" x="2249488" y="4059238"/>
          <p14:tracePt t="38252" x="2257425" y="4048125"/>
          <p14:tracePt t="38260" x="2262188" y="4044950"/>
          <p14:tracePt t="38269" x="2265363" y="4040188"/>
          <p14:tracePt t="38278" x="2265363" y="4037013"/>
          <p14:tracePt t="38285" x="2270125" y="4032250"/>
          <p14:tracePt t="38292" x="2270125" y="4029075"/>
          <p14:tracePt t="38301" x="2270125" y="4021138"/>
          <p14:tracePt t="38308" x="2270125" y="4017963"/>
          <p14:tracePt t="38317" x="2265363" y="4010025"/>
          <p14:tracePt t="38324" x="2254250" y="3998913"/>
          <p14:tracePt t="38333" x="2249488" y="3990975"/>
          <p14:tracePt t="38340" x="2241550" y="3983038"/>
          <p14:tracePt t="38349" x="2230438" y="3971925"/>
          <p14:tracePt t="38356" x="2214563" y="3959225"/>
          <p14:tracePt t="38365" x="2211388" y="3956050"/>
          <p14:tracePt t="38372" x="2200275" y="3944938"/>
          <p14:tracePt t="38381" x="2195513" y="3940175"/>
          <p14:tracePt t="38388" x="2192338" y="3937000"/>
          <p14:tracePt t="38404" x="2187575" y="3932238"/>
          <p14:tracePt t="38412" x="2187575" y="3929063"/>
          <p14:tracePt t="38420" x="2187575" y="3924300"/>
          <p14:tracePt t="38428" x="2184400" y="3921125"/>
          <p14:tracePt t="38436" x="2184400" y="3913188"/>
          <p14:tracePt t="38444" x="2184400" y="3910013"/>
          <p14:tracePt t="38452" x="2181225" y="3902075"/>
          <p14:tracePt t="38460" x="2176463" y="3890963"/>
          <p14:tracePt t="38469" x="2168525" y="3883025"/>
          <p14:tracePt t="38476" x="2160588" y="3867150"/>
          <p14:tracePt t="38485" x="2157413" y="3859213"/>
          <p14:tracePt t="38492" x="2146300" y="3843338"/>
          <p14:tracePt t="38501" x="2130425" y="3829050"/>
          <p14:tracePt t="38508" x="2119313" y="3816350"/>
          <p14:tracePt t="38517" x="2106613" y="3805238"/>
          <p14:tracePt t="38524" x="2092325" y="3797300"/>
          <p14:tracePt t="38533" x="2079625" y="3794125"/>
          <p14:tracePt t="38540" x="2073275" y="3786188"/>
          <p14:tracePt t="38548" x="2060575" y="3781425"/>
          <p14:tracePt t="38556" x="2049463" y="3778250"/>
          <p14:tracePt t="38565" x="2038350" y="3767138"/>
          <p14:tracePt t="38572" x="2022475" y="3762375"/>
          <p14:tracePt t="38580" x="2014538" y="3759200"/>
          <p14:tracePt t="38588" x="1998663" y="3748088"/>
          <p14:tracePt t="38597" x="1971675" y="3735388"/>
          <p14:tracePt t="38604" x="1930400" y="3724275"/>
          <p14:tracePt t="38613" x="1890713" y="3713163"/>
          <p14:tracePt t="38620" x="1825625" y="3689350"/>
          <p14:tracePt t="38628" x="1787525" y="3678238"/>
          <p14:tracePt t="38636" x="1733550" y="3654425"/>
          <p14:tracePt t="38645" x="1674813" y="3643313"/>
          <p14:tracePt t="38652" x="1628775" y="3627438"/>
          <p14:tracePt t="38662" x="1582738" y="3619500"/>
          <p14:tracePt t="38668" x="1550988" y="3616325"/>
          <p14:tracePt t="38675" x="1536700" y="3611563"/>
          <p14:tracePt t="38684" x="1524000" y="3605213"/>
          <p14:tracePt t="38692" x="1520825" y="3605213"/>
          <p14:tracePt t="38701" x="1516063" y="3605213"/>
          <p14:tracePt t="38708" x="1512888" y="3605213"/>
          <p14:tracePt t="38717" x="1509713" y="3605213"/>
          <p14:tracePt t="38724" x="1497013" y="3605213"/>
          <p14:tracePt t="38733" x="1485900" y="3605213"/>
          <p14:tracePt t="38740" x="1450975" y="3605213"/>
          <p14:tracePt t="38749" x="1404938" y="3605213"/>
          <p14:tracePt t="38756" x="1350963" y="3597275"/>
          <p14:tracePt t="38765" x="1270000" y="3592513"/>
          <p14:tracePt t="38772" x="1211263" y="3578225"/>
          <p14:tracePt t="38781" x="1130300" y="3570288"/>
          <p14:tracePt t="38788" x="1065213" y="3554413"/>
          <p14:tracePt t="38797" x="1003300" y="3546475"/>
          <p14:tracePt t="38804" x="946150" y="3535363"/>
          <p14:tracePt t="38813" x="911225" y="3535363"/>
          <p14:tracePt t="38821" x="879475" y="3527425"/>
          <p14:tracePt t="38831" x="852488" y="3527425"/>
          <p14:tracePt t="38837" x="844550" y="3527425"/>
          <p14:tracePt t="38862" x="838200" y="3527425"/>
          <p14:tracePt t="38884" x="830263" y="3538538"/>
          <p14:tracePt t="38892" x="814388" y="3551238"/>
          <p14:tracePt t="38901" x="795338" y="3565525"/>
          <p14:tracePt t="38908" x="763588" y="3565525"/>
          <p14:tracePt t="38917" x="709613" y="3581400"/>
          <p14:tracePt t="38924" x="671513" y="3584575"/>
          <p14:tracePt t="38933" x="617538" y="3584575"/>
          <p14:tracePt t="38940" x="555625" y="3584575"/>
          <p14:tracePt t="38949" x="517525" y="3584575"/>
          <p14:tracePt t="38956" x="463550" y="3584575"/>
          <p14:tracePt t="38965" x="428625" y="3584575"/>
          <p14:tracePt t="38972" x="390525" y="3584575"/>
          <p14:tracePt t="38986" x="363538" y="3584575"/>
          <p14:tracePt t="38988" x="331788" y="3578225"/>
          <p14:tracePt t="38998" x="312738" y="3578225"/>
          <p14:tracePt t="39004" x="304800" y="3578225"/>
          <p14:tracePt t="39014" x="293688" y="3578225"/>
          <p14:tracePt t="39020" x="280988" y="3578225"/>
          <p14:tracePt t="39028" x="277813" y="3578225"/>
          <p14:tracePt t="39037" x="266700" y="3578225"/>
          <p14:tracePt t="39047" x="247650" y="3584575"/>
          <p14:tracePt t="39053" x="239713" y="3589338"/>
          <p14:tracePt t="39060" x="223838" y="3592513"/>
          <p14:tracePt t="39069" x="207963" y="3597275"/>
          <p14:tracePt t="39076" x="200025" y="3605213"/>
          <p14:tracePt t="39085" x="188913" y="3611563"/>
          <p14:tracePt t="39092" x="173038" y="3616325"/>
          <p14:tracePt t="39101" x="169863" y="3619500"/>
          <p14:tracePt t="39108" x="166688" y="3632200"/>
          <p14:tracePt t="39117" x="161925" y="3635375"/>
          <p14:tracePt t="39152" x="150813" y="3654425"/>
          <p14:tracePt t="39156" x="146050" y="3659188"/>
          <p14:tracePt t="39166" x="142875" y="3673475"/>
          <p14:tracePt t="39172" x="139700" y="3681413"/>
          <p14:tracePt t="39182" x="131763" y="3689350"/>
          <p14:tracePt t="39188" x="123825" y="3697288"/>
          <p14:tracePt t="39199" x="112713" y="3705225"/>
          <p14:tracePt t="39204" x="112713" y="3713163"/>
          <p14:tracePt t="39214" x="107950" y="3724275"/>
          <p14:tracePt t="39221" x="104775" y="3727450"/>
          <p14:tracePt t="39230" x="100013" y="3735388"/>
          <p14:tracePt t="39237" x="96838" y="3743325"/>
          <p14:tracePt t="39244" x="96838" y="3751263"/>
          <p14:tracePt t="39253" x="92075" y="3762375"/>
          <p14:tracePt t="39260" x="92075" y="3778250"/>
          <p14:tracePt t="39269" x="88900" y="3786188"/>
          <p14:tracePt t="39275" x="88900" y="3794125"/>
          <p14:tracePt t="39284" x="88900" y="3802063"/>
          <p14:tracePt t="39291" x="88900" y="3813175"/>
          <p14:tracePt t="39301" x="88900" y="3824288"/>
          <p14:tracePt t="39307" x="88900" y="3840163"/>
          <p14:tracePt t="39316" x="88900" y="3851275"/>
          <p14:tracePt t="39324" x="88900" y="3862388"/>
          <p14:tracePt t="39333" x="92075" y="3867150"/>
          <p14:tracePt t="39340" x="92075" y="3875088"/>
          <p14:tracePt t="39349" x="96838" y="3886200"/>
          <p14:tracePt t="39355" x="96838" y="3890963"/>
          <p14:tracePt t="39365" x="96838" y="3897313"/>
          <p14:tracePt t="39371" x="96838" y="3902075"/>
          <p14:tracePt t="39381" x="96838" y="3905250"/>
          <p14:tracePt t="39387" x="96838" y="3910013"/>
          <p14:tracePt t="39398" x="96838" y="3913188"/>
          <p14:tracePt t="39404" x="96838" y="3917950"/>
          <p14:tracePt t="39412" x="100013" y="3921125"/>
          <p14:tracePt t="39420" x="104775" y="3929063"/>
          <p14:tracePt t="39428" x="104775" y="3932238"/>
          <p14:tracePt t="39437" x="104775" y="3937000"/>
          <p14:tracePt t="39444" x="107950" y="3940175"/>
          <p14:tracePt t="39454" x="112713" y="3944938"/>
          <p14:tracePt t="39461" x="115888" y="3951288"/>
          <p14:tracePt t="39470" x="119063" y="3956050"/>
          <p14:tracePt t="39485" x="131763" y="3963988"/>
          <p14:tracePt t="39493" x="131763" y="3967163"/>
          <p14:tracePt t="39502" x="134938" y="3971925"/>
          <p14:tracePt t="39508" x="146050" y="3978275"/>
          <p14:tracePt t="39517" x="146050" y="3983038"/>
          <p14:tracePt t="39524" x="153988" y="3990975"/>
          <p14:tracePt t="39533" x="158750" y="3994150"/>
          <p14:tracePt t="39540" x="161925" y="3994150"/>
          <p14:tracePt t="39556" x="169863" y="4002088"/>
          <p14:tracePt t="39572" x="173038" y="4005263"/>
          <p14:tracePt t="39581" x="180975" y="4010025"/>
          <p14:tracePt t="39588" x="185738" y="4013200"/>
          <p14:tracePt t="39598" x="196850" y="4017963"/>
          <p14:tracePt t="39604" x="200025" y="4021138"/>
          <p14:tracePt t="39613" x="204788" y="4021138"/>
          <p14:tracePt t="39621" x="212725" y="4025900"/>
          <p14:tracePt t="39637" x="215900" y="4029075"/>
          <p14:tracePt t="39660" x="220663" y="4029075"/>
          <p14:tracePt t="39692" x="223838" y="4029075"/>
          <p14:tracePt t="39708" x="227013" y="4032250"/>
          <p14:tracePt t="39717" x="231775" y="4032250"/>
          <p14:tracePt t="39724" x="239713" y="4032250"/>
          <p14:tracePt t="39734" x="247650" y="4032250"/>
          <p14:tracePt t="39739" x="254000" y="4032250"/>
          <p14:tracePt t="39749" x="266700" y="4032250"/>
          <p14:tracePt t="39755" x="274638" y="4032250"/>
          <p14:tracePt t="39765" x="280988" y="4032250"/>
          <p14:tracePt t="39771" x="296863" y="4032250"/>
          <p14:tracePt t="39781" x="315913" y="4032250"/>
          <p14:tracePt t="39787" x="323850" y="4032250"/>
          <p14:tracePt t="39799" x="331788" y="4032250"/>
          <p14:tracePt t="39804" x="336550" y="4032250"/>
          <p14:tracePt t="39948" x="339725" y="4032250"/>
          <p14:tracePt t="39966" x="350838" y="4032250"/>
          <p14:tracePt t="39972" x="363538" y="4032250"/>
          <p14:tracePt t="39981" x="374650" y="4032250"/>
          <p14:tracePt t="39988" x="385763" y="4032250"/>
          <p14:tracePt t="39996" x="409575" y="4032250"/>
          <p14:tracePt t="40004" x="420688" y="4032250"/>
          <p14:tracePt t="40012" x="439738" y="4032250"/>
          <p14:tracePt t="40021" x="450850" y="4032250"/>
          <p14:tracePt t="40029" x="455613" y="4032250"/>
          <p14:tracePt t="40053" x="458788" y="4032250"/>
          <p14:tracePt t="40164" x="463550" y="4032250"/>
          <p14:tracePt t="40181" x="466725" y="4032250"/>
          <p14:tracePt t="40195" x="471488" y="4032250"/>
          <p14:tracePt t="40204" x="477838" y="4037013"/>
          <p14:tracePt t="40212" x="485775" y="4037013"/>
          <p14:tracePt t="40253" x="490538" y="4037013"/>
          <p14:tracePt t="40260" x="493713" y="4040188"/>
          <p14:tracePt t="40372" x="498475" y="4040188"/>
          <p14:tracePt t="40380" x="509588" y="4040188"/>
          <p14:tracePt t="40388" x="520700" y="4040188"/>
          <p14:tracePt t="40396" x="536575" y="4040188"/>
          <p14:tracePt t="40404" x="547688" y="4040188"/>
          <p14:tracePt t="40412" x="563563" y="4040188"/>
          <p14:tracePt t="40421" x="582613" y="4040188"/>
          <p14:tracePt t="40428" x="598488" y="4040188"/>
          <p14:tracePt t="40437" x="625475" y="4040188"/>
          <p14:tracePt t="40444" x="633413" y="4040188"/>
          <p14:tracePt t="40540" x="636588" y="4040188"/>
          <p14:tracePt t="40589" x="641350" y="4040188"/>
          <p14:tracePt t="40605" x="647700" y="4040188"/>
          <p14:tracePt t="40613" x="660400" y="4040188"/>
          <p14:tracePt t="40621" x="668338" y="4040188"/>
          <p14:tracePt t="40629" x="674688" y="4040188"/>
          <p14:tracePt t="40637" x="682625" y="4040188"/>
          <p14:tracePt t="40645" x="695325" y="4040188"/>
          <p14:tracePt t="40654" x="698500" y="4040188"/>
          <p14:tracePt t="40660" x="701675" y="4040188"/>
          <p14:tracePt t="40702" x="706438" y="4044950"/>
          <p14:tracePt t="40909" x="709613" y="4044950"/>
          <p14:tracePt t="40924" x="714375" y="4044950"/>
          <p14:tracePt t="40933" x="722313" y="4044950"/>
          <p14:tracePt t="40940" x="728663" y="4044950"/>
          <p14:tracePt t="40950" x="736600" y="4044950"/>
          <p14:tracePt t="40957" x="744538" y="4044950"/>
          <p14:tracePt t="40967" x="760413" y="4044950"/>
          <p14:tracePt t="40972" x="776288" y="4044950"/>
          <p14:tracePt t="40981" x="779463" y="4040188"/>
          <p14:tracePt t="40988" x="798513" y="4040188"/>
          <p14:tracePt t="40996" x="803275" y="4040188"/>
          <p14:tracePt t="41005" x="806450" y="4040188"/>
          <p14:tracePt t="41013" x="811213" y="4040188"/>
          <p14:tracePt t="41077" x="811213" y="4037013"/>
          <p14:tracePt t="41108" x="806450" y="4032250"/>
          <p14:tracePt t="41203" x="811213" y="4032250"/>
          <p14:tracePt t="41212" x="814388" y="4032250"/>
          <p14:tracePt t="41221" x="822325" y="4032250"/>
          <p14:tracePt t="41229" x="830263" y="4032250"/>
          <p14:tracePt t="41238" x="844550" y="4032250"/>
          <p14:tracePt t="41245" x="852488" y="4032250"/>
          <p14:tracePt t="41253" x="857250" y="4032250"/>
          <p14:tracePt t="41260" x="860425" y="4032250"/>
          <p14:tracePt t="41276" x="865188" y="4032250"/>
          <p14:tracePt t="41293" x="868363" y="4032250"/>
          <p14:tracePt t="41308" x="876300" y="4029075"/>
          <p14:tracePt t="41317" x="879475" y="4029075"/>
          <p14:tracePt t="41323" x="895350" y="4029075"/>
          <p14:tracePt t="41334" x="906463" y="4029075"/>
          <p14:tracePt t="41340" x="930275" y="4029075"/>
          <p14:tracePt t="41350" x="949325" y="4029075"/>
          <p14:tracePt t="41357" x="968375" y="4029075"/>
          <p14:tracePt t="41367" x="987425" y="4029075"/>
          <p14:tracePt t="41372" x="1014413" y="4029075"/>
          <p14:tracePt t="41380" x="1038225" y="4029075"/>
          <p14:tracePt t="41388" x="1046163" y="4029075"/>
          <p14:tracePt t="41397" x="1049338" y="4029075"/>
          <p14:tracePt t="41413" x="1054100" y="4032250"/>
          <p14:tracePt t="41469" x="1049338" y="4032250"/>
          <p14:tracePt t="41477" x="1041400" y="4029075"/>
          <p14:tracePt t="41484" x="1038225" y="4029075"/>
          <p14:tracePt t="41501" x="1035050" y="4029075"/>
          <p14:tracePt t="41693" x="1035050" y="4025900"/>
          <p14:tracePt t="41701" x="1038225" y="4025900"/>
          <p14:tracePt t="41717" x="1041400" y="4021138"/>
          <p14:tracePt t="41733" x="1046163" y="4021138"/>
          <p14:tracePt t="41844" x="1049338" y="4021138"/>
          <p14:tracePt t="41853" x="1054100" y="4021138"/>
          <p14:tracePt t="41861" x="1057275" y="4021138"/>
          <p14:tracePt t="41870" x="1065213" y="4021138"/>
          <p14:tracePt t="41877" x="1073150" y="4021138"/>
          <p14:tracePt t="41884" x="1089025" y="4029075"/>
          <p14:tracePt t="41892" x="1103313" y="4032250"/>
          <p14:tracePt t="41900" x="1119188" y="4037013"/>
          <p14:tracePt t="41909" x="1138238" y="4044950"/>
          <p14:tracePt t="41918" x="1162050" y="4048125"/>
          <p14:tracePt t="41925" x="1165225" y="4048125"/>
          <p14:tracePt t="41934" x="1169988" y="4048125"/>
          <p14:tracePt t="41948" x="1177925" y="4052888"/>
          <p14:tracePt t="41966" x="1177925" y="4056063"/>
          <p14:tracePt t="41990" x="1173163" y="4056063"/>
          <p14:tracePt t="41996" x="1169988" y="4056063"/>
          <p14:tracePt t="42005" x="1157288" y="4056063"/>
          <p14:tracePt t="42012" x="1154113" y="4052888"/>
          <p14:tracePt t="42029" x="1149350" y="4052888"/>
          <p14:tracePt t="42085" x="1149350" y="4048125"/>
          <p14:tracePt t="42124" x="1154113" y="4048125"/>
          <p14:tracePt t="42132" x="1157288" y="4048125"/>
          <p14:tracePt t="42141" x="1169988" y="4052888"/>
          <p14:tracePt t="42317" x="1177925" y="4056063"/>
          <p14:tracePt t="42325" x="1184275" y="4056063"/>
          <p14:tracePt t="42333" x="1196975" y="4059238"/>
          <p14:tracePt t="42340" x="1208088" y="4059238"/>
          <p14:tracePt t="42348" x="1219200" y="4059238"/>
          <p14:tracePt t="42356" x="1235075" y="4067175"/>
          <p14:tracePt t="42364" x="1238250" y="4067175"/>
          <p14:tracePt t="42373" x="1243013" y="4067175"/>
          <p14:tracePt t="42389" x="1246188" y="4071938"/>
          <p14:tracePt t="43045" x="1250950" y="4071938"/>
          <p14:tracePt t="43125" x="1250950" y="4067175"/>
          <p14:tracePt t="43141" x="1254125" y="4064000"/>
          <p14:tracePt t="43151" x="1258888" y="4064000"/>
          <p14:tracePt t="43157" x="1262063" y="4059238"/>
          <p14:tracePt t="43173" x="1265238" y="4056063"/>
          <p14:tracePt t="43190" x="1277938" y="4056063"/>
          <p14:tracePt t="43205" x="1277938" y="4052888"/>
          <p14:tracePt t="43212" x="1281113" y="4048125"/>
          <p14:tracePt t="43229" x="1285875" y="4048125"/>
          <p14:tracePt t="43238" x="1292225" y="4048125"/>
          <p14:tracePt t="43245" x="1296988" y="4048125"/>
          <p14:tracePt t="43254" x="1304925" y="4048125"/>
          <p14:tracePt t="43260" x="1312863" y="4048125"/>
          <p14:tracePt t="43269" x="1316038" y="4048125"/>
          <p14:tracePt t="43277" x="1319213" y="4048125"/>
          <p14:tracePt t="43285" x="1327150" y="4044950"/>
          <p14:tracePt t="43293" x="1335088" y="4044950"/>
          <p14:tracePt t="43309" x="1339850" y="4044950"/>
          <p14:tracePt t="43319" x="1343025" y="4044950"/>
          <p14:tracePt t="43533" x="1358900" y="4044950"/>
          <p14:tracePt t="43540" x="1362075" y="4040188"/>
          <p14:tracePt t="43557" x="1366838" y="4040188"/>
          <p14:tracePt t="43566" x="1370013" y="4040188"/>
          <p14:tracePt t="43669" x="1370013" y="4037013"/>
          <p14:tracePt t="43692" x="1373188" y="4032250"/>
          <p14:tracePt t="43701" x="1377950" y="4032250"/>
          <p14:tracePt t="43733" x="1381125" y="4032250"/>
          <p14:tracePt t="43861" x="1385888" y="4032250"/>
          <p14:tracePt t="43917" x="1389063" y="4032250"/>
          <p14:tracePt t="43925" x="1393825" y="4032250"/>
          <p14:tracePt t="43933" x="1397000" y="4029075"/>
          <p14:tracePt t="43941" x="1401763" y="4029075"/>
          <p14:tracePt t="43949" x="1404938" y="4025900"/>
          <p14:tracePt t="43958" x="1408113" y="4025900"/>
          <p14:tracePt t="43965" x="1408113" y="4021138"/>
          <p14:tracePt t="43974" x="1412875" y="4021138"/>
          <p14:tracePt t="43985" x="1416050" y="4017963"/>
          <p14:tracePt t="43989" x="1420813" y="4017963"/>
          <p14:tracePt t="44006" x="1423988" y="4013200"/>
          <p14:tracePt t="44013" x="1431925" y="4013200"/>
          <p14:tracePt t="44022" x="1447800" y="4013200"/>
          <p14:tracePt t="44029" x="1455738" y="4013200"/>
          <p14:tracePt t="44038" x="1474788" y="4013200"/>
          <p14:tracePt t="44045" x="1489075" y="4013200"/>
          <p14:tracePt t="44052" x="1504950" y="4013200"/>
          <p14:tracePt t="44061" x="1524000" y="4013200"/>
          <p14:tracePt t="44070" x="1539875" y="4013200"/>
          <p14:tracePt t="44077" x="1543050" y="4013200"/>
          <p14:tracePt t="44086" x="1547813" y="4013200"/>
          <p14:tracePt t="44133" x="1539875" y="4010025"/>
          <p14:tracePt t="44141" x="1524000" y="4002088"/>
          <p14:tracePt t="44150" x="1520825" y="3998913"/>
          <p14:tracePt t="44158" x="1509713" y="3994150"/>
          <p14:tracePt t="44164" x="1501775" y="3990975"/>
          <p14:tracePt t="44174" x="1497013" y="3990975"/>
          <p14:tracePt t="44180" x="1493838" y="3990975"/>
          <p14:tracePt t="44237" x="1501775" y="4005263"/>
          <p14:tracePt t="44245" x="1516063" y="4021138"/>
          <p14:tracePt t="44254" x="1531938" y="4029075"/>
          <p14:tracePt t="44261" x="1563688" y="4040188"/>
          <p14:tracePt t="44271" x="1582738" y="4048125"/>
          <p14:tracePt t="44276" x="1612900" y="4052888"/>
          <p14:tracePt t="44284" x="1631950" y="4052888"/>
          <p14:tracePt t="44293" x="1639888" y="4052888"/>
          <p14:tracePt t="44365" x="1636713" y="4044950"/>
          <p14:tracePt t="44381" x="1631950" y="4040188"/>
          <p14:tracePt t="44406" x="1631950" y="4037013"/>
          <p14:tracePt t="44444" x="1631950" y="4032250"/>
          <p14:tracePt t="44477" x="1636713" y="4032250"/>
          <p14:tracePt t="44486" x="1639888" y="4032250"/>
          <p14:tracePt t="44557" x="1647825" y="4032250"/>
          <p14:tracePt t="44563" x="1652588" y="4032250"/>
          <p14:tracePt t="44573" x="1663700" y="4044950"/>
          <p14:tracePt t="44581" x="1674813" y="4056063"/>
          <p14:tracePt t="44589" x="1698625" y="4067175"/>
          <p14:tracePt t="44596" x="1725613" y="4079875"/>
          <p14:tracePt t="44605" x="1755775" y="4090988"/>
          <p14:tracePt t="44613" x="1801813" y="4098925"/>
          <p14:tracePt t="44621" x="1852613" y="4110038"/>
          <p14:tracePt t="44629" x="1887538" y="4117975"/>
          <p14:tracePt t="44638" x="1936750" y="4125913"/>
          <p14:tracePt t="44644" x="1944688" y="4125913"/>
          <p14:tracePt t="44654" x="1949450" y="4125913"/>
          <p14:tracePt t="44686" x="1936750" y="4102100"/>
          <p14:tracePt t="44693" x="1909763" y="4079875"/>
          <p14:tracePt t="44703" x="1898650" y="4067175"/>
          <p14:tracePt t="44709" x="1876425" y="4044950"/>
          <p14:tracePt t="44717" x="1860550" y="4029075"/>
          <p14:tracePt t="44726" x="1825625" y="4002088"/>
          <p14:tracePt t="44732" x="1787525" y="3975100"/>
          <p14:tracePt t="44742" x="1755775" y="3963988"/>
          <p14:tracePt t="44749" x="1739900" y="3959225"/>
          <p14:tracePt t="44758" x="1736725" y="3959225"/>
          <p14:tracePt t="44765" x="1733550" y="3959225"/>
          <p14:tracePt t="44806" x="1760538" y="3971925"/>
          <p14:tracePt t="44813" x="1798638" y="3983038"/>
          <p14:tracePt t="44821" x="1863725" y="4013200"/>
          <p14:tracePt t="44829" x="1949450" y="4037013"/>
          <p14:tracePt t="44838" x="2052638" y="4067175"/>
          <p14:tracePt t="44845" x="2119313" y="4083050"/>
          <p14:tracePt t="44854" x="2200275" y="4106863"/>
          <p14:tracePt t="44861" x="2257425" y="4117975"/>
          <p14:tracePt t="44871" x="2270125" y="4117975"/>
          <p14:tracePt t="44933" x="2257425" y="4106863"/>
          <p14:tracePt t="44942" x="2249488" y="4102100"/>
          <p14:tracePt t="44949" x="2238375" y="4094163"/>
          <p14:tracePt t="44958" x="2222500" y="4086225"/>
          <p14:tracePt t="44964" x="2219325" y="4086225"/>
          <p14:tracePt t="44974" x="2214563" y="4083050"/>
          <p14:tracePt t="44997" x="2211388" y="4083050"/>
          <p14:tracePt t="45021" x="2219325" y="4079875"/>
          <p14:tracePt t="45029" x="2230438" y="4079875"/>
          <p14:tracePt t="45038" x="2249488" y="4079875"/>
          <p14:tracePt t="45045" x="2270125" y="4079875"/>
          <p14:tracePt t="45054" x="2289175" y="4079875"/>
          <p14:tracePt t="45061" x="2311400" y="4079875"/>
          <p14:tracePt t="45071" x="2319338" y="4079875"/>
          <p14:tracePt t="45102" x="2324100" y="4079875"/>
          <p14:tracePt t="45142" x="2324100" y="4075113"/>
          <p14:tracePt t="45159" x="2316163" y="4071938"/>
          <p14:tracePt t="45166" x="2311400" y="4067175"/>
          <p14:tracePt t="45175" x="2308225" y="4064000"/>
          <p14:tracePt t="45190" x="2303463" y="4059238"/>
          <p14:tracePt t="45205" x="2300288" y="4059238"/>
          <p14:tracePt t="45957" x="2311400" y="4059238"/>
          <p14:tracePt t="45966" x="2346325" y="4059238"/>
          <p14:tracePt t="45973" x="2392363" y="4059238"/>
          <p14:tracePt t="45981" x="2446338" y="4067175"/>
          <p14:tracePt t="45990" x="2513013" y="4075113"/>
          <p14:tracePt t="45997" x="2586038" y="4075113"/>
          <p14:tracePt t="46006" x="2655888" y="4083050"/>
          <p14:tracePt t="46013" x="2728913" y="4090988"/>
          <p14:tracePt t="46022" x="2817813" y="4090988"/>
          <p14:tracePt t="46029" x="2882900" y="4090988"/>
          <p14:tracePt t="46038" x="2952750" y="4090988"/>
          <p14:tracePt t="46045" x="2998788" y="4090988"/>
          <p14:tracePt t="46056" x="3052763" y="4086225"/>
          <p14:tracePt t="46061" x="3111500" y="4071938"/>
          <p14:tracePt t="46068" x="3171825" y="4064000"/>
          <p14:tracePt t="46078" x="3238500" y="4044950"/>
          <p14:tracePt t="46087" x="3303588" y="4037013"/>
          <p14:tracePt t="46094" x="3384550" y="4021138"/>
          <p14:tracePt t="46104" x="3473450" y="4013200"/>
          <p14:tracePt t="46110" x="3589338" y="3998913"/>
          <p14:tracePt t="46117" x="3743325" y="3978275"/>
          <p14:tracePt t="46126" x="3921125" y="3948113"/>
          <p14:tracePt t="46133" x="4117975" y="3913188"/>
          <p14:tracePt t="46142" x="4349750" y="3867150"/>
          <p14:tracePt t="46149" x="4549775" y="3824288"/>
          <p14:tracePt t="46158" x="4727575" y="3794125"/>
          <p14:tracePt t="46164" x="4908550" y="3751263"/>
          <p14:tracePt t="46174" x="5067300" y="3721100"/>
          <p14:tracePt t="46181" x="5210175" y="3689350"/>
          <p14:tracePt t="46190" x="5329238" y="3673475"/>
          <p14:tracePt t="46197" x="5437188" y="3646488"/>
          <p14:tracePt t="46206" x="5519738" y="3635375"/>
          <p14:tracePt t="46213" x="5603875" y="3619500"/>
          <p14:tracePt t="46221" x="5676900" y="3605213"/>
          <p14:tracePt t="46229" x="5757863" y="3581400"/>
          <p14:tracePt t="46237" x="5816600" y="3562350"/>
          <p14:tracePt t="46245" x="5889625" y="3538538"/>
          <p14:tracePt t="46254" x="5989638" y="3524250"/>
          <p14:tracePt t="46261" x="6094413" y="3508375"/>
          <p14:tracePt t="46269" x="6202363" y="3481388"/>
          <p14:tracePt t="46277" x="6305550" y="3465513"/>
          <p14:tracePt t="46286" x="6388100" y="3449638"/>
          <p14:tracePt t="46294" x="6502400" y="3435350"/>
          <p14:tracePt t="46301" x="6623050" y="3419475"/>
          <p14:tracePt t="46310" x="6784975" y="3376613"/>
          <p14:tracePt t="46317" x="6943725" y="3357563"/>
          <p14:tracePt t="46326" x="7086600" y="3327400"/>
          <p14:tracePt t="46333" x="7189788" y="3311525"/>
          <p14:tracePt t="46342" x="7313613" y="3284538"/>
          <p14:tracePt t="46349" x="7421563" y="3260725"/>
          <p14:tracePt t="46357" x="7548563" y="3233738"/>
          <p14:tracePt t="46365" x="7672388" y="3206750"/>
          <p14:tracePt t="46374" x="7761288" y="3190875"/>
          <p14:tracePt t="46381" x="7847013" y="3176588"/>
          <p14:tracePt t="46390" x="7927975" y="3160713"/>
          <p14:tracePt t="46397" x="8008938" y="3152775"/>
          <p14:tracePt t="46406" x="8089900" y="3149600"/>
          <p14:tracePt t="46413" x="8162925" y="3133725"/>
          <p14:tracePt t="46422" x="8251825" y="3125788"/>
          <p14:tracePt t="46429" x="8324850" y="3125788"/>
          <p14:tracePt t="46438" x="8386763" y="3117850"/>
          <p14:tracePt t="46445" x="8459788" y="3109913"/>
          <p14:tracePt t="46454" x="8505825" y="3103563"/>
          <p14:tracePt t="46461" x="8559800" y="3103563"/>
          <p14:tracePt t="46470" x="8591550" y="3090863"/>
          <p14:tracePt t="46477" x="8613775" y="3087688"/>
          <p14:tracePt t="46485" x="8621713" y="3082925"/>
          <p14:tracePt t="46917" x="8645525" y="3071813"/>
          <p14:tracePt t="46925" x="8653463" y="3060700"/>
          <p14:tracePt t="46933" x="8675688" y="3044825"/>
          <p14:tracePt t="46942" x="8691563" y="3033713"/>
          <p14:tracePt t="46949" x="8715375" y="3014663"/>
          <p14:tracePt t="46958" x="8753475" y="2990850"/>
          <p14:tracePt t="46965" x="8775700" y="2967038"/>
          <p14:tracePt t="46979" x="8807450" y="2955925"/>
          <p14:tracePt t="46981" x="8850313" y="2936875"/>
          <p14:tracePt t="46990" x="8888413" y="2917825"/>
          <p14:tracePt t="46997" x="8934450" y="2894013"/>
          <p14:tracePt t="47005" x="9004300" y="2859088"/>
          <p14:tracePt t="47013" x="9069388" y="2828925"/>
          <p14:tracePt t="47022" x="9128125" y="2801938"/>
          <p14:tracePt t="47029" x="9193213" y="2771775"/>
          <p14:tracePt t="47038" x="9247188" y="2751138"/>
          <p14:tracePt t="47045" x="9305925" y="2728913"/>
          <p14:tracePt t="47055" x="9363075" y="2705100"/>
          <p14:tracePt t="47062" x="9420225" y="2678113"/>
          <p14:tracePt t="47071" x="9459913" y="2659063"/>
          <p14:tracePt t="47078" x="9498013" y="2640013"/>
          <p14:tracePt t="47085" x="9529763" y="2620963"/>
          <p14:tracePt t="47094" x="9563100" y="2601913"/>
          <p14:tracePt t="47101" x="9586913" y="2581275"/>
          <p14:tracePt t="47110" x="9605963" y="2570163"/>
          <p14:tracePt t="47117" x="9648825" y="2540000"/>
          <p14:tracePt t="47126" x="9698038" y="2516188"/>
          <p14:tracePt t="47133" x="9729788" y="2505075"/>
          <p14:tracePt t="47142" x="9775825" y="2478088"/>
          <p14:tracePt t="47149" x="9834563" y="2454275"/>
          <p14:tracePt t="47158" x="9875838" y="2419350"/>
          <p14:tracePt t="47165" x="9929813" y="2400300"/>
          <p14:tracePt t="47174" x="9999663" y="2362200"/>
          <p14:tracePt t="47181" x="10037763" y="2343150"/>
          <p14:tracePt t="47191" x="10069513" y="2330450"/>
          <p14:tracePt t="47197" x="10107613" y="2311400"/>
          <p14:tracePt t="47207" x="10158413" y="2289175"/>
          <p14:tracePt t="47213" x="10180638" y="2273300"/>
          <p14:tracePt t="47223" x="10220325" y="2254250"/>
          <p14:tracePt t="47230" x="10250488" y="2235200"/>
          <p14:tracePt t="47239" x="10274300" y="2222500"/>
          <p14:tracePt t="47246" x="10323513" y="2203450"/>
          <p14:tracePt t="47256" x="10350500" y="2187575"/>
          <p14:tracePt t="47262" x="10382250" y="2184400"/>
          <p14:tracePt t="47271" x="10412413" y="2173288"/>
          <p14:tracePt t="47278" x="10452100" y="2165350"/>
          <p14:tracePt t="47289" x="10479088" y="2160588"/>
          <p14:tracePt t="47294" x="10517188" y="2160588"/>
          <p14:tracePt t="47301" x="10544175" y="2154238"/>
          <p14:tracePt t="47310" x="10566400" y="2154238"/>
          <p14:tracePt t="47317" x="10579100" y="2154238"/>
          <p14:tracePt t="47326" x="10601325" y="2154238"/>
          <p14:tracePt t="47333" x="10621963" y="2154238"/>
          <p14:tracePt t="47343" x="10641013" y="2154238"/>
          <p14:tracePt t="47349" x="10660063" y="2154238"/>
          <p14:tracePt t="47358" x="10690225" y="2154238"/>
          <p14:tracePt t="47365" x="10709275" y="2154238"/>
          <p14:tracePt t="47374" x="10744200" y="2154238"/>
          <p14:tracePt t="47381" x="10787063" y="2154238"/>
          <p14:tracePt t="47390" x="10833100" y="2154238"/>
          <p14:tracePt t="47397" x="10879138" y="2154238"/>
          <p14:tracePt t="47407" x="10941050" y="2154238"/>
          <p14:tracePt t="47413" x="10987088" y="2154238"/>
          <p14:tracePt t="47424" x="11034713" y="2154238"/>
          <p14:tracePt t="47430" x="11069638" y="2154238"/>
          <p14:tracePt t="47437" x="11083925" y="2154238"/>
          <p14:tracePt t="47446" x="11091863" y="2154238"/>
          <p14:tracePt t="47453" x="11096625" y="2154238"/>
          <p14:tracePt t="47462" x="11099800" y="2149475"/>
          <p14:tracePt t="47470" x="11102975" y="2149475"/>
          <p14:tracePt t="47485" x="11107738" y="2146300"/>
          <p14:tracePt t="47494" x="11110913" y="2146300"/>
          <p14:tracePt t="47501" x="11115675" y="2146300"/>
          <p14:tracePt t="47510" x="11123613" y="2146300"/>
          <p14:tracePt t="47517" x="11145838" y="2141538"/>
          <p14:tracePt t="47526" x="11164888" y="2141538"/>
          <p14:tracePt t="47533" x="11183938" y="2133600"/>
          <p14:tracePt t="47544" x="11199813" y="2130425"/>
          <p14:tracePt t="47549" x="11223625" y="2127250"/>
          <p14:tracePt t="47560" x="11234738" y="2127250"/>
          <p14:tracePt t="47565" x="11245850" y="2122488"/>
          <p14:tracePt t="47574" x="11250613" y="2119313"/>
          <p14:tracePt t="47581" x="11253788" y="2114550"/>
          <p14:tracePt t="47591" x="11258550" y="2111375"/>
          <p14:tracePt t="47607" x="11261725" y="2098675"/>
          <p14:tracePt t="47613" x="11261725" y="2092325"/>
          <p14:tracePt t="47636" x="11242675" y="2049463"/>
          <p14:tracePt t="47639" x="11231563" y="2033588"/>
          <p14:tracePt t="47646" x="11215688" y="2017713"/>
          <p14:tracePt t="47653" x="11207750" y="1995488"/>
          <p14:tracePt t="47662" x="11196638" y="1987550"/>
          <p14:tracePt t="47678" x="11191875" y="1984375"/>
          <p14:tracePt t="47757" x="11191875" y="1976438"/>
          <p14:tracePt t="47774" x="11188700" y="1963738"/>
          <p14:tracePt t="47781" x="11183938" y="1957388"/>
          <p14:tracePt t="47789" x="11177588" y="1944688"/>
          <p14:tracePt t="47797" x="11169650" y="1936750"/>
          <p14:tracePt t="47805" x="11156950" y="1925638"/>
          <p14:tracePt t="47813" x="11137900" y="1909763"/>
          <p14:tracePt t="47822" x="11115675" y="1895475"/>
          <p14:tracePt t="47829" x="11072813" y="1863725"/>
          <p14:tracePt t="47837" x="11042650" y="1847850"/>
          <p14:tracePt t="47845" x="10999788" y="1820863"/>
          <p14:tracePt t="47856" x="10945813" y="1798638"/>
          <p14:tracePt t="47862" x="10922000" y="1787525"/>
          <p14:tracePt t="47869" x="10891838" y="1782763"/>
          <p14:tracePt t="47878" x="10872788" y="1774825"/>
          <p14:tracePt t="47884" x="10848975" y="1771650"/>
          <p14:tracePt t="47894" x="10841038" y="1771650"/>
          <p14:tracePt t="47902" x="10833100" y="1766888"/>
          <p14:tracePt t="47910" x="10818813" y="1760538"/>
          <p14:tracePt t="47916" x="10810875" y="1760538"/>
          <p14:tracePt t="47926" x="10806113" y="1760538"/>
          <p14:tracePt t="47933" x="10802938" y="1760538"/>
          <p14:tracePt t="47942" x="10798175" y="1760538"/>
          <p14:tracePt t="47958" x="10795000" y="1760538"/>
          <p14:tracePt t="47965" x="10790238" y="1760538"/>
          <p14:tracePt t="47974" x="10783888" y="1760538"/>
          <p14:tracePt t="47981" x="10771188" y="1760538"/>
          <p14:tracePt t="47990" x="10763250" y="1760538"/>
          <p14:tracePt t="47997" x="10756900" y="1760538"/>
          <p14:tracePt t="48006" x="10741025" y="1755775"/>
          <p14:tracePt t="48014" x="10721975" y="1755775"/>
          <p14:tracePt t="48024" x="10702925" y="1752600"/>
          <p14:tracePt t="48030" x="10679113" y="1744663"/>
          <p14:tracePt t="48037" x="10652125" y="1739900"/>
          <p14:tracePt t="48045" x="10628313" y="1736725"/>
          <p14:tracePt t="48056" x="10590213" y="1728788"/>
          <p14:tracePt t="48061" x="10563225" y="1720850"/>
          <p14:tracePt t="48069" x="10525125" y="1709738"/>
          <p14:tracePt t="48078" x="10485438" y="1709738"/>
          <p14:tracePt t="48086" x="10439400" y="1698625"/>
          <p14:tracePt t="48094" x="10393363" y="1682750"/>
          <p14:tracePt t="48100" x="10336213" y="1674813"/>
          <p14:tracePt t="48109" x="10269538" y="1655763"/>
          <p14:tracePt t="48116" x="10215563" y="1647825"/>
          <p14:tracePt t="48127" x="10142538" y="1624013"/>
          <p14:tracePt t="48133" x="10077450" y="1617663"/>
          <p14:tracePt t="48143" x="10004425" y="1601788"/>
          <p14:tracePt t="48149" x="9961563" y="1601788"/>
          <p14:tracePt t="48158" x="9921875" y="1601788"/>
          <p14:tracePt t="48164" x="9915525" y="1601788"/>
          <p14:tracePt t="48174" x="9899650" y="1601788"/>
          <p14:tracePt t="48180" x="9883775" y="1601788"/>
          <p14:tracePt t="48190" x="9880600" y="1601788"/>
          <p14:tracePt t="48198" x="9875838" y="1601788"/>
          <p14:tracePt t="48207" x="9872663" y="1601788"/>
          <p14:tracePt t="48213" x="9867900" y="1601788"/>
          <p14:tracePt t="48237" x="9864725" y="1601788"/>
          <p14:tracePt t="48245" x="9861550" y="1601788"/>
          <p14:tracePt t="48256" x="9853613" y="1601788"/>
          <p14:tracePt t="48261" x="9848850" y="1601788"/>
          <p14:tracePt t="48269" x="9840913" y="1601788"/>
          <p14:tracePt t="48277" x="9826625" y="1601788"/>
          <p14:tracePt t="48284" x="9807575" y="1601788"/>
          <p14:tracePt t="48294" x="9799638" y="1601788"/>
          <p14:tracePt t="48301" x="9783763" y="1609725"/>
          <p14:tracePt t="48311" x="9775825" y="1609725"/>
          <p14:tracePt t="48317" x="9772650" y="1612900"/>
          <p14:tracePt t="48326" x="9764713" y="1617663"/>
          <p14:tracePt t="48333" x="9759950" y="1620838"/>
          <p14:tracePt t="48342" x="9756775" y="1624013"/>
          <p14:tracePt t="48348" x="9748838" y="1628775"/>
          <p14:tracePt t="48359" x="9745663" y="1631950"/>
          <p14:tracePt t="48366" x="9732963" y="1636713"/>
          <p14:tracePt t="48375" x="9729788" y="1639888"/>
          <p14:tracePt t="48381" x="9725025" y="1644650"/>
          <p14:tracePt t="48390" x="9721850" y="1647825"/>
          <p14:tracePt t="48397" x="9718675" y="1647825"/>
          <p14:tracePt t="48406" x="9713913" y="1655763"/>
          <p14:tracePt t="48413" x="9710738" y="1655763"/>
          <p14:tracePt t="48423" x="9705975" y="1658938"/>
          <p14:tracePt t="48430" x="9698038" y="1663700"/>
          <p14:tracePt t="48439" x="9691688" y="1671638"/>
          <p14:tracePt t="48446" x="9686925" y="1671638"/>
          <p14:tracePt t="48453" x="9678988" y="1674813"/>
          <p14:tracePt t="48462" x="9656763" y="1679575"/>
          <p14:tracePt t="48469" x="9648825" y="1682750"/>
          <p14:tracePt t="48478" x="9640888" y="1682750"/>
          <p14:tracePt t="48486" x="9629775" y="1693863"/>
          <p14:tracePt t="48494" x="9621838" y="1698625"/>
          <p14:tracePt t="48501" x="9617075" y="1701800"/>
          <p14:tracePt t="48510" x="9605963" y="1709738"/>
          <p14:tracePt t="48517" x="9605963" y="1712913"/>
          <p14:tracePt t="48527" x="9598025" y="1720850"/>
          <p14:tracePt t="48534" x="9598025" y="1725613"/>
          <p14:tracePt t="48543" x="9594850" y="1728788"/>
          <p14:tracePt t="48549" x="9590088" y="1733550"/>
          <p14:tracePt t="48558" x="9590088" y="1736725"/>
          <p14:tracePt t="48575" x="9586913" y="1739900"/>
          <p14:tracePt t="48592" x="9586913" y="1744663"/>
          <p14:tracePt t="48605" x="9583738" y="1747838"/>
          <p14:tracePt t="48614" x="9583738" y="1752600"/>
          <p14:tracePt t="48630" x="9578975" y="1755775"/>
          <p14:tracePt t="48638" x="9575800" y="1760538"/>
          <p14:tracePt t="48646" x="9571038" y="1763713"/>
          <p14:tracePt t="48655" x="9571038" y="1771650"/>
          <p14:tracePt t="48662" x="9563100" y="1782763"/>
          <p14:tracePt t="48669" x="9559925" y="1790700"/>
          <p14:tracePt t="48678" x="9559925" y="1806575"/>
          <p14:tracePt t="48685" x="9559925" y="1825625"/>
          <p14:tracePt t="48694" x="9559925" y="1852613"/>
          <p14:tracePt t="48702" x="9559925" y="1874838"/>
          <p14:tracePt t="48711" x="9567863" y="1909763"/>
          <p14:tracePt t="48717" x="9571038" y="1933575"/>
          <p14:tracePt t="48726" x="9575800" y="1952625"/>
          <p14:tracePt t="48733" x="9583738" y="1968500"/>
          <p14:tracePt t="48743" x="9586913" y="1976438"/>
          <p14:tracePt t="48749" x="9590088" y="1987550"/>
          <p14:tracePt t="48759" x="9594850" y="1990725"/>
          <p14:tracePt t="48766" x="9594850" y="1995488"/>
          <p14:tracePt t="48837" x="9586913" y="1995488"/>
          <p14:tracePt t="48861" x="9583738" y="1995488"/>
          <p14:tracePt t="48893" x="9578975" y="1998663"/>
          <p14:tracePt t="48901" x="9578975" y="2003425"/>
          <p14:tracePt t="48917" x="9578975" y="2011363"/>
          <p14:tracePt t="49094" x="9578975" y="2014538"/>
          <p14:tracePt t="49101" x="9578975" y="2017713"/>
          <p14:tracePt t="49117" x="9583738" y="2025650"/>
          <p14:tracePt t="49133" x="9590088" y="2030413"/>
          <p14:tracePt t="49390" x="9586913" y="2030413"/>
          <p14:tracePt t="50118" x="9586913" y="2025650"/>
          <p14:tracePt t="50142" x="9586913" y="2022475"/>
          <p14:tracePt t="50166" x="9586913" y="2017713"/>
          <p14:tracePt t="50197" x="9590088" y="2014538"/>
          <p14:tracePt t="50246" x="9590088" y="2011363"/>
          <p14:tracePt t="50334" x="9594850" y="2006600"/>
          <p14:tracePt t="50733" x="9598025" y="2006600"/>
          <p14:tracePt t="50774" x="9602788" y="2006600"/>
          <p14:tracePt t="50782" x="9605963" y="2011363"/>
          <p14:tracePt t="50806" x="9610725" y="2014538"/>
          <p14:tracePt t="50814" x="9613900" y="2014538"/>
          <p14:tracePt t="50830" x="9617075" y="2017713"/>
          <p14:tracePt t="50894" x="9621838" y="2022475"/>
          <p14:tracePt t="50902" x="9629775" y="2025650"/>
          <p14:tracePt t="50926" x="9640888" y="2038350"/>
          <p14:tracePt t="50941" x="9644063" y="2041525"/>
          <p14:tracePt t="50950" x="9648825" y="2044700"/>
          <p14:tracePt t="50966" x="9652000" y="2049463"/>
          <p14:tracePt t="50989" x="9656763" y="2049463"/>
          <p14:tracePt t="51646" x="9659938" y="2049463"/>
          <p14:tracePt t="51663" x="9664700" y="2049463"/>
          <p14:tracePt t="51694" x="9667875" y="2049463"/>
          <p14:tracePt t="51733" x="9671050" y="2044700"/>
          <p14:tracePt t="52047" x="9671050" y="2041525"/>
          <p14:tracePt t="52062" x="9675813" y="2041525"/>
          <p14:tracePt t="52069" x="9675813" y="2038350"/>
          <p14:tracePt t="52086" x="9675813" y="2033588"/>
          <p14:tracePt t="52478" x="9678988" y="2030413"/>
          <p14:tracePt t="52502" x="9678988" y="2025650"/>
          <p14:tracePt t="54222" x="9678988" y="2022475"/>
          <p14:tracePt t="54286" x="9678988" y="2017713"/>
          <p14:tracePt t="54334" x="9678988" y="2014538"/>
          <p14:tracePt t="54454" x="9678988" y="2011363"/>
          <p14:tracePt t="54711" x="9678988" y="2006600"/>
          <p14:tracePt t="54735" x="9678988" y="2003425"/>
          <p14:tracePt t="54766" x="9678988" y="1998663"/>
          <p14:tracePt t="55103" x="9671050" y="1998663"/>
          <p14:tracePt t="55111" x="9664700" y="1998663"/>
          <p14:tracePt t="55119" x="9659938" y="1998663"/>
          <p14:tracePt t="55127" x="9644063" y="1998663"/>
          <p14:tracePt t="55135" x="9640888" y="2003425"/>
          <p14:tracePt t="55151" x="9610725" y="2017713"/>
          <p14:tracePt t="55157" x="9586913" y="2030413"/>
          <p14:tracePt t="55167" x="9556750" y="2041525"/>
          <p14:tracePt t="55174" x="9525000" y="2060575"/>
          <p14:tracePt t="55183" x="9501188" y="2071688"/>
          <p14:tracePt t="55189" x="9463088" y="2092325"/>
          <p14:tracePt t="55199" x="9424988" y="2103438"/>
          <p14:tracePt t="55205" x="9374188" y="2133600"/>
          <p14:tracePt t="55214" x="9309100" y="2160588"/>
          <p14:tracePt t="55222" x="9244013" y="2184400"/>
          <p14:tracePt t="55230" x="9185275" y="2211388"/>
          <p14:tracePt t="55238" x="9093200" y="2254250"/>
          <p14:tracePt t="55247" x="8996363" y="2284413"/>
          <p14:tracePt t="55254" x="8864600" y="2324100"/>
          <p14:tracePt t="55263" x="8694738" y="2384425"/>
          <p14:tracePt t="55270" x="8545513" y="2435225"/>
          <p14:tracePt t="55280" x="8424863" y="2489200"/>
          <p14:tracePt t="55286" x="8270875" y="2551113"/>
          <p14:tracePt t="55296" x="8101013" y="2628900"/>
          <p14:tracePt t="55302" x="7947025" y="2689225"/>
          <p14:tracePt t="55309" x="7804150" y="2771775"/>
          <p14:tracePt t="55318" x="7626350" y="2859088"/>
          <p14:tracePt t="55325" x="7518400" y="2921000"/>
          <p14:tracePt t="55334" x="7364413" y="2995613"/>
          <p14:tracePt t="55341" x="7202488" y="3079750"/>
          <p14:tracePt t="55351" x="6997700" y="3149600"/>
          <p14:tracePt t="55357" x="6823075" y="3222625"/>
          <p14:tracePt t="55367" x="6638925" y="3287713"/>
          <p14:tracePt t="55374" x="6469063" y="3354388"/>
          <p14:tracePt t="55383" x="6299200" y="3419475"/>
          <p14:tracePt t="55390" x="6129338" y="3481388"/>
          <p14:tracePt t="55398" x="6005513" y="3535363"/>
          <p14:tracePt t="55405" x="5873750" y="3584575"/>
          <p14:tracePt t="55414" x="5789613" y="3624263"/>
          <p14:tracePt t="55421" x="5722938" y="3651250"/>
          <p14:tracePt t="55431" x="5614988" y="3694113"/>
          <p14:tracePt t="55438" x="5534025" y="3732213"/>
          <p14:tracePt t="55447" x="5449888" y="3762375"/>
          <p14:tracePt t="55454" x="5368925" y="3789363"/>
          <p14:tracePt t="55463" x="5283200" y="3829050"/>
          <p14:tracePt t="55470" x="5210175" y="3851275"/>
          <p14:tracePt t="55480" x="5102225" y="3894138"/>
          <p14:tracePt t="55487" x="4967288" y="3940175"/>
          <p14:tracePt t="55493" x="4886325" y="3978275"/>
          <p14:tracePt t="55502" x="4778375" y="4013200"/>
          <p14:tracePt t="55510" x="4711700" y="4040188"/>
          <p14:tracePt t="55518" x="4619625" y="4064000"/>
          <p14:tracePt t="55525" x="4546600" y="4086225"/>
          <p14:tracePt t="55534" x="4481513" y="4098925"/>
          <p14:tracePt t="55543" x="4406900" y="4121150"/>
          <p14:tracePt t="55550" x="4360863" y="4129088"/>
          <p14:tracePt t="55557" x="4314825" y="4137025"/>
          <p14:tracePt t="55567" x="4268788" y="4148138"/>
          <p14:tracePt t="55573" x="4222750" y="4148138"/>
          <p14:tracePt t="55583" x="4176713" y="4148138"/>
          <p14:tracePt t="55589" x="4121150" y="4148138"/>
          <p14:tracePt t="55598" x="4067175" y="4144963"/>
          <p14:tracePt t="55605" x="4013200" y="4141788"/>
          <p14:tracePt t="55614" x="3956050" y="4125913"/>
          <p14:tracePt t="55622" x="3883025" y="4110038"/>
          <p14:tracePt t="55632" x="3810000" y="4094163"/>
          <p14:tracePt t="55638" x="3735388" y="4083050"/>
          <p14:tracePt t="55649" x="3654425" y="4059238"/>
          <p14:tracePt t="55654" x="3573463" y="4052888"/>
          <p14:tracePt t="55663" x="3481388" y="4029075"/>
          <p14:tracePt t="55670" x="3392488" y="4021138"/>
          <p14:tracePt t="55678" x="3303588" y="4005263"/>
          <p14:tracePt t="55687" x="3211513" y="4005263"/>
          <p14:tracePt t="55693" x="3122613" y="4005263"/>
          <p14:tracePt t="55702" x="3033713" y="4005263"/>
          <p14:tracePt t="55709" x="2944813" y="4005263"/>
          <p14:tracePt t="55718" x="2828925" y="4017963"/>
          <p14:tracePt t="55725" x="2755900" y="4040188"/>
          <p14:tracePt t="55735" x="2682875" y="4064000"/>
          <p14:tracePt t="55742" x="2616200" y="4090988"/>
          <p14:tracePt t="55751" x="2551113" y="4114800"/>
          <p14:tracePt t="55758" x="2493963" y="4141788"/>
          <p14:tracePt t="55767" x="2427288" y="4164013"/>
          <p14:tracePt t="55775" x="2354263" y="4195763"/>
          <p14:tracePt t="55783" x="2289175" y="4222750"/>
          <p14:tracePt t="55790" x="2230438" y="4244975"/>
          <p14:tracePt t="55801" x="2192338" y="4256088"/>
          <p14:tracePt t="55806" x="2127250" y="4271963"/>
          <p14:tracePt t="55815" x="2079625" y="4283075"/>
          <p14:tracePt t="55822" x="2041525" y="4291013"/>
          <p14:tracePt t="55832" x="1987550" y="4306888"/>
          <p14:tracePt t="55838" x="1968500" y="4306888"/>
          <p14:tracePt t="55846" x="1936750" y="4310063"/>
          <p14:tracePt t="55855" x="1925638" y="4310063"/>
          <p14:tracePt t="55888" x="1903413" y="4310063"/>
          <p14:tracePt t="55894" x="1898650" y="4310063"/>
          <p14:tracePt t="55920" x="1895475" y="4310063"/>
          <p14:tracePt t="55926" x="1890713" y="4310063"/>
          <p14:tracePt t="55935" x="1887538" y="4310063"/>
          <p14:tracePt t="55943" x="1882775" y="4310063"/>
          <p14:tracePt t="55958" x="1879600" y="4310063"/>
          <p14:tracePt t="55967" x="1876425" y="4310063"/>
          <p14:tracePt t="55990" x="1871663" y="4310063"/>
          <p14:tracePt t="56015" x="1868488" y="4310063"/>
          <p14:tracePt t="56062" x="1868488" y="4314825"/>
          <p14:tracePt t="56070" x="1868488" y="4322763"/>
          <p14:tracePt t="56078" x="1868488" y="4333875"/>
          <p14:tracePt t="56087" x="1868488" y="4352925"/>
          <p14:tracePt t="56094" x="1863725" y="4368800"/>
          <p14:tracePt t="56103" x="1852613" y="4403725"/>
          <p14:tracePt t="56109" x="1836738" y="4441825"/>
          <p14:tracePt t="56118" x="1825625" y="4495800"/>
          <p14:tracePt t="56126" x="1809750" y="4554538"/>
          <p14:tracePt t="56135" x="1779588" y="4635500"/>
          <p14:tracePt t="56142" x="1755775" y="4711700"/>
          <p14:tracePt t="56151" x="1736725" y="4786313"/>
          <p14:tracePt t="56158" x="1720850" y="4859338"/>
          <p14:tracePt t="56168" x="1682750" y="4954588"/>
          <p14:tracePt t="56175" x="1658938" y="5016500"/>
          <p14:tracePt t="56183" x="1620838" y="5094288"/>
          <p14:tracePt t="56190" x="1590675" y="5167313"/>
          <p14:tracePt t="56199" x="1563688" y="5240338"/>
          <p14:tracePt t="56205" x="1524000" y="5318125"/>
          <p14:tracePt t="56216" x="1485900" y="5402263"/>
          <p14:tracePt t="56222" x="1450975" y="5468938"/>
          <p14:tracePt t="56233" x="1393825" y="5557838"/>
          <p14:tracePt t="56238" x="1358900" y="5622925"/>
          <p14:tracePt t="56247" x="1312863" y="5688013"/>
          <p14:tracePt t="56254" x="1273175" y="5754688"/>
          <p14:tracePt t="56264" x="1238250" y="5811838"/>
          <p14:tracePt t="56270" x="1184275" y="5881688"/>
          <p14:tracePt t="56278" x="1135063" y="5946775"/>
          <p14:tracePt t="56287" x="1081088" y="6024563"/>
          <p14:tracePt t="56294" x="1038225" y="6081713"/>
          <p14:tracePt t="56304" x="1000125" y="6132513"/>
          <p14:tracePt t="56310" x="968375" y="6167438"/>
          <p14:tracePt t="56318" x="941388" y="6205538"/>
          <p14:tracePt t="56326" x="914400" y="6240463"/>
          <p14:tracePt t="56336" x="906463" y="6251575"/>
          <p14:tracePt t="56343" x="887413" y="6275388"/>
          <p14:tracePt t="56350" x="871538" y="6291263"/>
          <p14:tracePt t="56358" x="865188" y="6302375"/>
          <p14:tracePt t="56367" x="852488" y="6318250"/>
          <p14:tracePt t="56374" x="844550" y="6326188"/>
          <p14:tracePt t="56383" x="833438" y="6337300"/>
          <p14:tracePt t="56390" x="825500" y="6345238"/>
          <p14:tracePt t="56400" x="811213" y="6348413"/>
          <p14:tracePt t="56406" x="798513" y="6356350"/>
          <p14:tracePt t="56417" x="795338" y="6359525"/>
          <p14:tracePt t="56422" x="790575" y="6359525"/>
          <p14:tracePt t="56431" x="784225" y="6364288"/>
          <p14:tracePt t="56446" x="779463" y="6364288"/>
          <p14:tracePt t="56478" x="776288" y="6364288"/>
          <p14:tracePt t="56487" x="771525" y="6364288"/>
          <p14:tracePt t="56504" x="768350" y="6356350"/>
          <p14:tracePt t="56511" x="768350" y="6353175"/>
          <p14:tracePt t="56520" x="763588" y="6340475"/>
          <p14:tracePt t="56526" x="763588" y="6332538"/>
          <p14:tracePt t="56534" x="760413" y="6318250"/>
          <p14:tracePt t="56542" x="760413" y="6310313"/>
          <p14:tracePt t="56551" x="760413" y="6305550"/>
          <p14:tracePt t="56559" x="760413" y="6294438"/>
          <p14:tracePt t="56568" x="760413" y="6283325"/>
          <p14:tracePt t="56575" x="760413" y="6278563"/>
          <p14:tracePt t="56583" x="760413" y="6270625"/>
          <p14:tracePt t="56590" x="760413" y="6267450"/>
          <p14:tracePt t="56600" x="760413" y="6256338"/>
          <p14:tracePt t="56606" x="760413" y="6240463"/>
          <p14:tracePt t="56616" x="760413" y="6232525"/>
          <p14:tracePt t="56623" x="760413" y="6213475"/>
          <p14:tracePt t="56634" x="760413" y="6197600"/>
          <p14:tracePt t="56638" x="760413" y="6183313"/>
          <p14:tracePt t="56646" x="760413" y="6162675"/>
          <p14:tracePt t="56654" x="760413" y="6143625"/>
          <p14:tracePt t="56662" x="760413" y="6129338"/>
          <p14:tracePt t="56671" x="752475" y="6108700"/>
          <p14:tracePt t="56678" x="752475" y="6089650"/>
          <p14:tracePt t="56688" x="752475" y="6073775"/>
          <p14:tracePt t="56694" x="744538" y="6051550"/>
          <p14:tracePt t="56703" x="733425" y="6035675"/>
          <p14:tracePt t="56710" x="728663" y="6019800"/>
          <p14:tracePt t="56719" x="717550" y="6005513"/>
          <p14:tracePt t="56727" x="714375" y="6000750"/>
          <p14:tracePt t="56736" x="709613" y="6000750"/>
          <p14:tracePt t="56743" x="706438" y="6000750"/>
          <p14:tracePt t="56751" x="701675" y="6000750"/>
          <p14:tracePt t="56774" x="698500" y="5997575"/>
          <p14:tracePt t="57039" x="698500" y="6000750"/>
          <p14:tracePt t="57055" x="698500" y="6005513"/>
          <p14:tracePt t="57494" x="701675" y="6005513"/>
          <p14:tracePt t="57519" x="706438" y="6000750"/>
          <p14:tracePt t="57590" x="709613" y="6000750"/>
          <p14:tracePt t="57623" x="714375" y="6000750"/>
          <p14:tracePt t="57670" x="717550" y="6000750"/>
          <p14:tracePt t="57702" x="722313" y="6000750"/>
          <p14:tracePt t="57766" x="725488" y="6000750"/>
          <p14:tracePt t="57791" x="728663" y="6000750"/>
          <p14:tracePt t="57855" x="733425" y="6000750"/>
          <p14:tracePt t="57942" x="736600" y="6000750"/>
          <p14:tracePt t="57989" x="741363" y="6000750"/>
          <p14:tracePt t="58087" x="744538" y="6000750"/>
          <p14:tracePt t="58118" x="749300" y="6000750"/>
          <p14:tracePt t="58199" x="752475" y="6000750"/>
          <p14:tracePt t="58327" x="757238" y="6000750"/>
          <p14:tracePt t="58374" x="760413" y="6000750"/>
          <p14:tracePt t="58431" x="760413" y="5997575"/>
          <p14:tracePt t="58454" x="760413" y="5986463"/>
          <p14:tracePt t="58471" x="760413" y="5978525"/>
          <p14:tracePt t="58479" x="760413" y="5970588"/>
          <p14:tracePt t="58487" x="760413" y="5965825"/>
          <p14:tracePt t="58495" x="760413" y="5962650"/>
          <p14:tracePt t="58503" x="760413" y="5959475"/>
          <p14:tracePt t="58510" x="757238" y="5951538"/>
          <p14:tracePt t="58527" x="752475" y="5938838"/>
          <p14:tracePt t="58543" x="744538" y="5932488"/>
          <p14:tracePt t="58551" x="741363" y="5927725"/>
          <p14:tracePt t="58568" x="736600" y="5924550"/>
          <p14:tracePt t="58574" x="736600" y="5919788"/>
          <p14:tracePt t="58584" x="725488" y="5911850"/>
          <p14:tracePt t="58591" x="717550" y="5900738"/>
          <p14:tracePt t="58599" x="701675" y="5892800"/>
          <p14:tracePt t="58607" x="690563" y="5881688"/>
          <p14:tracePt t="58615" x="674688" y="5873750"/>
          <p14:tracePt t="58623" x="660400" y="5854700"/>
          <p14:tracePt t="58630" x="636588" y="5838825"/>
          <p14:tracePt t="58639" x="628650" y="5835650"/>
          <p14:tracePt t="58647" x="617538" y="5822950"/>
          <p14:tracePt t="58655" x="598488" y="5808663"/>
          <p14:tracePt t="58663" x="593725" y="5808663"/>
          <p14:tracePt t="58671" x="590550" y="5803900"/>
          <p14:tracePt t="58678" x="582613" y="5800725"/>
          <p14:tracePt t="58693" x="571500" y="5800725"/>
          <p14:tracePt t="58710" x="566738" y="5800725"/>
          <p14:tracePt t="58719" x="563563" y="5800725"/>
          <p14:tracePt t="58735" x="555625" y="5800725"/>
          <p14:tracePt t="58742" x="552450" y="5800725"/>
          <p14:tracePt t="58751" x="544513" y="5803900"/>
          <p14:tracePt t="58759" x="539750" y="5803900"/>
          <p14:tracePt t="58768" x="536575" y="5808663"/>
          <p14:tracePt t="58775" x="531813" y="5808663"/>
          <p14:tracePt t="58785" x="528638" y="5808663"/>
          <p14:tracePt t="58791" x="525463" y="5811838"/>
          <p14:tracePt t="58798" x="520700" y="5811838"/>
          <p14:tracePt t="58807" x="517525" y="5816600"/>
          <p14:tracePt t="58815" x="512763" y="5816600"/>
          <p14:tracePt t="58824" x="504825" y="5816600"/>
          <p14:tracePt t="58832" x="501650" y="5816600"/>
          <p14:tracePt t="58840" x="493713" y="5816600"/>
          <p14:tracePt t="58847" x="482600" y="5819775"/>
          <p14:tracePt t="58855" x="474663" y="5819775"/>
          <p14:tracePt t="58862" x="471488" y="5822950"/>
          <p14:tracePt t="58872" x="463550" y="5822950"/>
          <p14:tracePt t="58879" x="447675" y="5822950"/>
          <p14:tracePt t="58888" x="439738" y="5822950"/>
          <p14:tracePt t="58895" x="431800" y="5822950"/>
          <p14:tracePt t="58904" x="423863" y="5822950"/>
          <p14:tracePt t="58910" x="420688" y="5827713"/>
          <p14:tracePt t="58919" x="417513" y="5827713"/>
          <p14:tracePt t="58927" x="404813" y="5827713"/>
          <p14:tracePt t="58936" x="393700" y="5827713"/>
          <p14:tracePt t="58943" x="382588" y="5827713"/>
          <p14:tracePt t="58952" x="374650" y="5830888"/>
          <p14:tracePt t="58959" x="369888" y="5830888"/>
          <p14:tracePt t="58968" x="350838" y="5830888"/>
          <p14:tracePt t="58974" x="342900" y="5830888"/>
          <p14:tracePt t="58982" x="336550" y="5830888"/>
          <p14:tracePt t="58991" x="331788" y="5830888"/>
          <p14:tracePt t="59000" x="323850" y="5835650"/>
          <p14:tracePt t="59007" x="320675" y="5835650"/>
          <p14:tracePt t="59015" x="315913" y="5835650"/>
          <p14:tracePt t="59047" x="312738" y="5835650"/>
          <p14:tracePt t="59086" x="307975" y="5835650"/>
          <p14:tracePt t="59104" x="304800" y="5835650"/>
          <p14:tracePt t="59111" x="304800" y="5838825"/>
          <p14:tracePt t="59127" x="301625" y="5843588"/>
          <p14:tracePt t="59135" x="301625" y="5846763"/>
          <p14:tracePt t="59159" x="301625" y="5849938"/>
          <p14:tracePt t="59168" x="301625" y="5854700"/>
          <p14:tracePt t="59182" x="301625" y="5857875"/>
          <p14:tracePt t="59190" x="301625" y="5862638"/>
          <p14:tracePt t="59198" x="301625" y="5873750"/>
          <p14:tracePt t="59207" x="301625" y="5878513"/>
          <p14:tracePt t="59215" x="301625" y="5881688"/>
          <p14:tracePt t="59224" x="301625" y="5884863"/>
          <p14:tracePt t="59231" x="307975" y="5892800"/>
          <p14:tracePt t="59246" x="312738" y="5900738"/>
          <p14:tracePt t="59262" x="315913" y="5905500"/>
          <p14:tracePt t="59272" x="320675" y="5908675"/>
          <p14:tracePt t="59288" x="328613" y="5916613"/>
          <p14:tracePt t="59304" x="328613" y="5919788"/>
          <p14:tracePt t="59320" x="331788" y="5924550"/>
          <p14:tracePt t="59327" x="336550" y="5927725"/>
          <p14:tracePt t="59350" x="347663" y="5946775"/>
          <p14:tracePt t="59359" x="350838" y="5954713"/>
          <p14:tracePt t="59366" x="358775" y="5965825"/>
          <p14:tracePt t="59375" x="366713" y="5973763"/>
          <p14:tracePt t="59392" x="369888" y="5986463"/>
          <p14:tracePt t="59399" x="374650" y="5992813"/>
          <p14:tracePt t="59408" x="382588" y="6005513"/>
          <p14:tracePt t="59416" x="393700" y="6013450"/>
          <p14:tracePt t="59423" x="401638" y="6024563"/>
          <p14:tracePt t="59430" x="412750" y="6032500"/>
          <p14:tracePt t="59440" x="420688" y="6035675"/>
          <p14:tracePt t="59447" x="423863" y="6040438"/>
          <p14:tracePt t="59456" x="436563" y="6043613"/>
          <p14:tracePt t="59463" x="439738" y="6043613"/>
          <p14:tracePt t="59478" x="444500" y="6046788"/>
          <p14:tracePt t="59504" x="447675" y="6046788"/>
          <p14:tracePt t="59727" x="450850" y="6046788"/>
          <p14:tracePt t="59735" x="450850" y="6043613"/>
          <p14:tracePt t="59743" x="455613" y="6035675"/>
          <p14:tracePt t="59752" x="455613" y="6032500"/>
          <p14:tracePt t="59759" x="458788" y="6027738"/>
          <p14:tracePt t="59766" x="463550" y="6019800"/>
          <p14:tracePt t="59775" x="471488" y="6008688"/>
          <p14:tracePt t="59782" x="474663" y="6000750"/>
          <p14:tracePt t="59792" x="485775" y="5997575"/>
          <p14:tracePt t="59802" x="501650" y="5986463"/>
          <p14:tracePt t="59808" x="517525" y="5970588"/>
          <p14:tracePt t="59815" x="539750" y="5959475"/>
          <p14:tracePt t="59824" x="552450" y="5951538"/>
          <p14:tracePt t="59830" x="563563" y="5938838"/>
          <p14:tracePt t="59839" x="571500" y="5932488"/>
          <p14:tracePt t="59847" x="579438" y="5919788"/>
          <p14:tracePt t="59856" x="579438" y="5911850"/>
          <p14:tracePt t="59863" x="582613" y="5905500"/>
          <p14:tracePt t="59872" x="582613" y="5892800"/>
          <p14:tracePt t="59879" x="582613" y="5881688"/>
          <p14:tracePt t="59888" x="582613" y="5865813"/>
          <p14:tracePt t="59894" x="582613" y="5849938"/>
          <p14:tracePt t="59904" x="582613" y="5846763"/>
          <p14:tracePt t="59911" x="571500" y="5838825"/>
          <p14:tracePt t="59920" x="563563" y="5827713"/>
          <p14:tracePt t="59927" x="552450" y="5819775"/>
          <p14:tracePt t="59937" x="544513" y="5808663"/>
          <p14:tracePt t="59943" x="539750" y="5803900"/>
          <p14:tracePt t="59950" x="531813" y="5795963"/>
          <p14:tracePt t="59959" x="528638" y="5792788"/>
          <p14:tracePt t="59967" x="525463" y="5789613"/>
          <p14:tracePt t="59976" x="525463" y="5784850"/>
          <p14:tracePt t="59983" x="525463" y="5781675"/>
          <p14:tracePt t="59992" x="520700" y="5776913"/>
          <p14:tracePt t="60000" x="520700" y="5773738"/>
          <p14:tracePt t="60007" x="517525" y="5765800"/>
          <p14:tracePt t="60015" x="517525" y="5757863"/>
          <p14:tracePt t="60024" x="509588" y="5741988"/>
          <p14:tracePt t="60031" x="504825" y="5727700"/>
          <p14:tracePt t="60040" x="493713" y="5711825"/>
          <p14:tracePt t="60047" x="485775" y="5692775"/>
          <p14:tracePt t="60056" x="477838" y="5676900"/>
          <p14:tracePt t="60062" x="471488" y="5661025"/>
          <p14:tracePt t="60072" x="463550" y="5646738"/>
          <p14:tracePt t="60079" x="455613" y="5630863"/>
          <p14:tracePt t="60088" x="450850" y="5622925"/>
          <p14:tracePt t="60095" x="444500" y="5611813"/>
          <p14:tracePt t="60104" x="439738" y="5603875"/>
          <p14:tracePt t="60111" x="439738" y="5599113"/>
          <p14:tracePt t="60119" x="439738" y="5595938"/>
          <p14:tracePt t="60127" x="436563" y="5588000"/>
          <p14:tracePt t="60143" x="431800" y="5584825"/>
          <p14:tracePt t="60199" x="431800" y="5580063"/>
          <p14:tracePt t="60215" x="436563" y="5580063"/>
          <p14:tracePt t="60224" x="444500" y="5580063"/>
          <p14:tracePt t="60230" x="450850" y="5580063"/>
          <p14:tracePt t="60239" x="466725" y="5572125"/>
          <p14:tracePt t="60247" x="485775" y="5572125"/>
          <p14:tracePt t="60256" x="509588" y="5572125"/>
          <p14:tracePt t="60262" x="552450" y="5584825"/>
          <p14:tracePt t="60272" x="598488" y="5588000"/>
          <p14:tracePt t="60278" x="663575" y="5603875"/>
          <p14:tracePt t="60288" x="744538" y="5626100"/>
          <p14:tracePt t="60294" x="887413" y="5661025"/>
          <p14:tracePt t="60304" x="1035050" y="5700713"/>
          <p14:tracePt t="60311" x="1285875" y="5749925"/>
          <p14:tracePt t="60320" x="1462088" y="5781675"/>
          <p14:tracePt t="60327" x="1709738" y="5803900"/>
          <p14:tracePt t="60336" x="1990725" y="5827713"/>
          <p14:tracePt t="60343" x="2270125" y="5838825"/>
          <p14:tracePt t="60352" x="2562225" y="5854700"/>
          <p14:tracePt t="60359" x="2820988" y="5854700"/>
          <p14:tracePt t="60367" x="3114675" y="5843588"/>
          <p14:tracePt t="60375" x="3395663" y="5819775"/>
          <p14:tracePt t="60383" x="3697288" y="5781675"/>
          <p14:tracePt t="60391" x="4006850" y="5719763"/>
          <p14:tracePt t="60399" x="4341813" y="5681663"/>
          <p14:tracePt t="60407" x="4678363" y="5641975"/>
          <p14:tracePt t="60415" x="4948238" y="5580063"/>
          <p14:tracePt t="60424" x="5364163" y="5495925"/>
          <p14:tracePt t="60431" x="5722938" y="5430838"/>
          <p14:tracePt t="60440" x="6102350" y="5348288"/>
          <p14:tracePt t="60447" x="6461125" y="5283200"/>
          <p14:tracePt t="60456" x="6838950" y="5213350"/>
          <p14:tracePt t="60462" x="7146925" y="5137150"/>
          <p14:tracePt t="60472" x="7526338" y="5070475"/>
          <p14:tracePt t="60479" x="7977188" y="4986338"/>
          <p14:tracePt t="60488" x="8335963" y="4921250"/>
          <p14:tracePt t="60495" x="8694738" y="4840288"/>
          <p14:tracePt t="60504" x="8969375" y="4778375"/>
          <p14:tracePt t="60510" x="9309100" y="4711700"/>
          <p14:tracePt t="60520" x="9567863" y="4622800"/>
          <p14:tracePt t="60527" x="9826625" y="4549775"/>
          <p14:tracePt t="60536" x="10118725" y="4460875"/>
          <p14:tracePt t="60543" x="10288588" y="4398963"/>
          <p14:tracePt t="60550" x="10393363" y="4344988"/>
          <p14:tracePt t="60559" x="10479088" y="4298950"/>
          <p14:tracePt t="60567" x="10555288" y="4244975"/>
          <p14:tracePt t="60576" x="10621963" y="4210050"/>
          <p14:tracePt t="60584" x="10679113" y="4164013"/>
          <p14:tracePt t="60593" x="10733088" y="4114800"/>
          <p14:tracePt t="60603" x="10771188" y="4071938"/>
          <p14:tracePt t="60609" x="10821988" y="4037013"/>
          <p14:tracePt t="60616" x="10856913" y="3994150"/>
          <p14:tracePt t="60625" x="10875963" y="3971925"/>
          <p14:tracePt t="60631" x="10902950" y="3940175"/>
          <p14:tracePt t="60640" x="10926763" y="3913188"/>
          <p14:tracePt t="60647" x="10941050" y="3897313"/>
          <p14:tracePt t="60655" x="10953750" y="3883025"/>
          <p14:tracePt t="60663" x="10964863" y="3875088"/>
          <p14:tracePt t="60672" x="10987088" y="3856038"/>
          <p14:tracePt t="60679" x="11002963" y="3851275"/>
          <p14:tracePt t="60688" x="11026775" y="3840163"/>
          <p14:tracePt t="60693" x="11053763" y="3835400"/>
          <p14:tracePt t="60704" x="11083925" y="3824288"/>
          <p14:tracePt t="60710" x="11129963" y="3816350"/>
          <p14:tracePt t="60720" x="11153775" y="3805238"/>
          <p14:tracePt t="60727" x="11191875" y="3797300"/>
          <p14:tracePt t="60737" x="11223625" y="3786188"/>
          <p14:tracePt t="60743" x="11239500" y="3781425"/>
          <p14:tracePt t="60753" x="11258550" y="3770313"/>
          <p14:tracePt t="60759" x="11269663" y="3754438"/>
          <p14:tracePt t="60770" x="11269663" y="3748088"/>
          <p14:tracePt t="60775" x="11269663" y="3732213"/>
          <p14:tracePt t="60783" x="11269663" y="3697288"/>
          <p14:tracePt t="60792" x="11261725" y="3678238"/>
          <p14:tracePt t="60798" x="11242675" y="3654425"/>
          <p14:tracePt t="60807" x="11218863" y="3619500"/>
          <p14:tracePt t="60814" x="11183938" y="3589338"/>
          <p14:tracePt t="60824" x="11126788" y="3535363"/>
          <p14:tracePt t="60830" x="11091863" y="3511550"/>
          <p14:tracePt t="60840" x="11053763" y="3481388"/>
          <p14:tracePt t="60847" x="11010900" y="3462338"/>
          <p14:tracePt t="60856" x="10980738" y="3443288"/>
          <p14:tracePt t="60862" x="10956925" y="3435350"/>
          <p14:tracePt t="60872" x="10948988" y="3427413"/>
          <p14:tracePt t="60878" x="10941050" y="3427413"/>
          <p14:tracePt t="60888" x="10937875" y="3422650"/>
          <p14:tracePt t="60895" x="10933113" y="3422650"/>
          <p14:tracePt t="60927" x="10929938" y="3419475"/>
          <p14:tracePt t="60943" x="10926763" y="3414713"/>
          <p14:tracePt t="60951" x="10922000" y="3411538"/>
          <p14:tracePt t="60959" x="10918825" y="3408363"/>
          <p14:tracePt t="60970" x="10914063" y="3403600"/>
          <p14:tracePt t="60975" x="10906125" y="3400425"/>
          <p14:tracePt t="60985" x="10902950" y="3395663"/>
          <p14:tracePt t="60992" x="10887075" y="3387725"/>
          <p14:tracePt t="60999" x="10872788" y="3376613"/>
          <p14:tracePt t="61008" x="10856913" y="3368675"/>
          <p14:tracePt t="61015" x="10837863" y="3349625"/>
          <p14:tracePt t="61024" x="10802938" y="3327400"/>
          <p14:tracePt t="61030" x="10779125" y="3314700"/>
          <p14:tracePt t="61040" x="10741025" y="3287713"/>
          <p14:tracePt t="61047" x="10675938" y="3249613"/>
          <p14:tracePt t="61056" x="10633075" y="3230563"/>
          <p14:tracePt t="61063" x="10566400" y="3198813"/>
          <p14:tracePt t="61072" x="10520363" y="3171825"/>
          <p14:tracePt t="61079" x="10463213" y="3144838"/>
          <p14:tracePt t="61088" x="10404475" y="3114675"/>
          <p14:tracePt t="61094" x="10355263" y="3095625"/>
          <p14:tracePt t="61105" x="10309225" y="3076575"/>
          <p14:tracePt t="61111" x="10250488" y="3052763"/>
          <p14:tracePt t="61120" x="10228263" y="3041650"/>
          <p14:tracePt t="61127" x="10188575" y="3028950"/>
          <p14:tracePt t="61137" x="10180638" y="3028950"/>
          <p14:tracePt t="61144" x="10177463" y="3028950"/>
          <p14:tracePt t="61153" x="10169525" y="3028950"/>
          <p14:tracePt t="61271" x="10166350" y="3028950"/>
          <p14:tracePt t="61278" x="10161588" y="3028950"/>
          <p14:tracePt t="61295" x="10158413" y="3028950"/>
          <p14:tracePt t="61375" x="10161588" y="3028950"/>
          <p14:tracePt t="61383" x="10169525" y="3028950"/>
          <p14:tracePt t="61392" x="10177463" y="3028950"/>
          <p14:tracePt t="61399" x="10188575" y="3028950"/>
          <p14:tracePt t="61408" x="10201275" y="3028950"/>
          <p14:tracePt t="61415" x="10207625" y="3028950"/>
          <p14:tracePt t="61424" x="10231438" y="3028950"/>
          <p14:tracePt t="61430" x="10239375" y="3022600"/>
          <p14:tracePt t="61440" x="10250488" y="3017838"/>
          <p14:tracePt t="61447" x="10258425" y="3014663"/>
          <p14:tracePt t="61456" x="10274300" y="3009900"/>
          <p14:tracePt t="61463" x="10282238" y="3001963"/>
          <p14:tracePt t="61473" x="10296525" y="2998788"/>
          <p14:tracePt t="61479" x="10323513" y="2998788"/>
          <p14:tracePt t="61489" x="10363200" y="2998788"/>
          <p14:tracePt t="61495" x="10398125" y="2998788"/>
          <p14:tracePt t="61505" x="10471150" y="3001963"/>
          <p14:tracePt t="61511" x="10552113" y="3017838"/>
          <p14:tracePt t="61518" x="10625138" y="3033713"/>
          <p14:tracePt t="61527" x="10698163" y="3041650"/>
          <p14:tracePt t="61535" x="10771188" y="3052763"/>
          <p14:tracePt t="61543" x="10825163" y="3068638"/>
          <p14:tracePt t="61551" x="10883900" y="3082925"/>
          <p14:tracePt t="61560" x="10922000" y="3087688"/>
          <p14:tracePt t="61567" x="10933113" y="3095625"/>
          <p14:tracePt t="61576" x="10937875" y="3095625"/>
          <p14:tracePt t="61679" x="10941050" y="3095625"/>
          <p14:tracePt t="61688" x="10945813" y="3095625"/>
          <p14:tracePt t="61695" x="10956925" y="3103563"/>
          <p14:tracePt t="61705" x="10964863" y="3103563"/>
          <p14:tracePt t="61711" x="10968038" y="3106738"/>
          <p14:tracePt t="61718" x="10975975" y="3106738"/>
          <p14:tracePt t="61727" x="10980738" y="3106738"/>
          <p14:tracePt t="61743" x="10983913" y="3106738"/>
          <p14:tracePt t="61815" x="10980738" y="3106738"/>
          <p14:tracePt t="61831" x="10972800" y="3098800"/>
          <p14:tracePt t="61839" x="10968038" y="3098800"/>
          <p14:tracePt t="61847" x="10964863" y="3095625"/>
          <p14:tracePt t="61975" x="10964863" y="3090863"/>
          <p14:tracePt t="62015" x="10964863" y="3079750"/>
          <p14:tracePt t="62159" x="10964863" y="3071813"/>
          <p14:tracePt t="62167" x="10960100" y="3068638"/>
          <p14:tracePt t="62175" x="10953750" y="3068638"/>
          <p14:tracePt t="62183" x="10948988" y="3063875"/>
          <p14:tracePt t="62191" x="10941050" y="3063875"/>
          <p14:tracePt t="62199" x="10937875" y="3063875"/>
          <p14:tracePt t="62208" x="10933113" y="3063875"/>
          <p14:tracePt t="62215" x="10926763" y="3063875"/>
          <p14:tracePt t="62224" x="10922000" y="3063875"/>
          <p14:tracePt t="62231" x="10918825" y="3063875"/>
          <p14:tracePt t="62240" x="10914063" y="3063875"/>
          <p14:tracePt t="62247" x="10910888" y="3063875"/>
          <p14:tracePt t="62263" x="10906125" y="3063875"/>
          <p14:tracePt t="62288" x="10902950" y="3060700"/>
          <p14:tracePt t="62302" x="10899775" y="3055938"/>
          <p14:tracePt t="62311" x="10895013" y="3052763"/>
          <p14:tracePt t="62351" x="10891838" y="3049588"/>
          <p14:tracePt t="62383" x="10895013" y="3049588"/>
          <p14:tracePt t="62391" x="10906125" y="3055938"/>
          <p14:tracePt t="62398" x="10914063" y="3060700"/>
          <p14:tracePt t="62408" x="10937875" y="3071813"/>
          <p14:tracePt t="62415" x="10953750" y="3076575"/>
          <p14:tracePt t="62424" x="10968038" y="3082925"/>
          <p14:tracePt t="62431" x="10987088" y="3095625"/>
          <p14:tracePt t="62447" x="10999788" y="3098800"/>
          <p14:tracePt t="62456" x="11002963" y="3103563"/>
          <p14:tracePt t="62479" x="11007725" y="3114675"/>
          <p14:tracePt t="62511" x="11002963" y="3114675"/>
          <p14:tracePt t="62519" x="10999788" y="3114675"/>
          <p14:tracePt t="62527" x="10995025" y="3114675"/>
          <p14:tracePt t="62535" x="10987088" y="3114675"/>
          <p14:tracePt t="62543" x="10975975" y="3114675"/>
          <p14:tracePt t="62551" x="10972800" y="3117850"/>
          <p14:tracePt t="62560" x="10968038" y="3122613"/>
          <p14:tracePt t="62567" x="10964863" y="3130550"/>
          <p14:tracePt t="62583" x="10964863" y="3136900"/>
          <p14:tracePt t="62593" x="10964863" y="3141663"/>
          <p14:tracePt t="62599" x="10964863" y="3144838"/>
          <p14:tracePt t="62608" x="10964863" y="3149600"/>
          <p14:tracePt t="62624" x="10964863" y="3152775"/>
          <p14:tracePt t="62719" x="10964863" y="3157538"/>
          <p14:tracePt t="62735" x="10964863" y="3163888"/>
          <p14:tracePt t="62743" x="10964863" y="3168650"/>
          <p14:tracePt t="62751" x="10960100" y="3171825"/>
          <p14:tracePt t="62759" x="10960100" y="3179763"/>
          <p14:tracePt t="62766" x="10960100" y="3184525"/>
          <p14:tracePt t="62775" x="10960100" y="3187700"/>
          <p14:tracePt t="62783" x="10956925" y="3190875"/>
          <p14:tracePt t="62791" x="10956925" y="3198813"/>
          <p14:tracePt t="62808" x="10956925" y="3203575"/>
          <p14:tracePt t="62814" x="10956925" y="3206750"/>
          <p14:tracePt t="62830" x="10956925" y="3214688"/>
          <p14:tracePt t="62894" x="10960100" y="3225800"/>
          <p14:tracePt t="62920" x="10960100" y="3230563"/>
          <p14:tracePt t="62927" x="10960100" y="3233738"/>
          <p14:tracePt t="62935" x="10960100" y="3241675"/>
          <p14:tracePt t="62944" x="10960100" y="3249613"/>
          <p14:tracePt t="62951" x="10960100" y="3252788"/>
          <p14:tracePt t="62960" x="10953750" y="3260725"/>
          <p14:tracePt t="62967" x="10953750" y="3276600"/>
          <p14:tracePt t="62975" x="10953750" y="3279775"/>
          <p14:tracePt t="62983" x="10953750" y="3292475"/>
          <p14:tracePt t="62992" x="10953750" y="3303588"/>
          <p14:tracePt t="62999" x="10953750" y="3311525"/>
          <p14:tracePt t="63008" x="10948988" y="3314700"/>
          <p14:tracePt t="63014" x="10948988" y="3319463"/>
          <p14:tracePt t="63024" x="10948988" y="3327400"/>
          <p14:tracePt t="63030" x="10948988" y="3333750"/>
          <p14:tracePt t="63040" x="10948988" y="3341688"/>
          <p14:tracePt t="63046" x="10948988" y="3346450"/>
          <p14:tracePt t="63056" x="10948988" y="3349625"/>
          <p14:tracePt t="63063" x="10948988" y="3354388"/>
          <p14:tracePt t="63072" x="10948988" y="3357563"/>
          <p14:tracePt t="63951" x="10941050" y="3395663"/>
          <p14:tracePt t="63965" x="10929938" y="3419475"/>
          <p14:tracePt t="63968" x="10895013" y="3449638"/>
          <p14:tracePt t="63976" x="10872788" y="3484563"/>
          <p14:tracePt t="63991" x="10787063" y="3562350"/>
          <p14:tracePt t="63999" x="10698163" y="3616325"/>
          <p14:tracePt t="64008" x="10633075" y="3662363"/>
          <p14:tracePt t="64015" x="10533063" y="3708400"/>
          <p14:tracePt t="64025" x="10428288" y="3775075"/>
          <p14:tracePt t="64032" x="10350500" y="3816350"/>
          <p14:tracePt t="64042" x="10201275" y="3883025"/>
          <p14:tracePt t="64047" x="10077450" y="3951288"/>
          <p14:tracePt t="64054" x="9888538" y="4029075"/>
          <p14:tracePt t="64064" x="9713913" y="4106863"/>
          <p14:tracePt t="64071" x="9525000" y="4183063"/>
          <p14:tracePt t="64079" x="9371013" y="4244975"/>
          <p14:tracePt t="64089" x="9166225" y="4314825"/>
          <p14:tracePt t="64096" x="8907463" y="4398963"/>
          <p14:tracePt t="64104" x="8699500" y="4479925"/>
          <p14:tracePt t="64112" x="8478838" y="4549775"/>
          <p14:tracePt t="64119" x="8255000" y="4630738"/>
          <p14:tracePt t="64128" x="8054975" y="4676775"/>
          <p14:tracePt t="64135" x="7799388" y="4735513"/>
          <p14:tracePt t="64145" x="7529513" y="4797425"/>
          <p14:tracePt t="64152" x="7205663" y="4862513"/>
          <p14:tracePt t="64159" x="6938963" y="4913313"/>
          <p14:tracePt t="64167" x="6738938" y="4954588"/>
          <p14:tracePt t="64177" x="6488113" y="5005388"/>
          <p14:tracePt t="64183" x="6256338" y="5051425"/>
          <p14:tracePt t="64192" x="6040438" y="5094288"/>
          <p14:tracePt t="64199" x="5792788" y="5132388"/>
          <p14:tracePt t="64208" x="5573713" y="5191125"/>
          <p14:tracePt t="64216" x="5356225" y="5233988"/>
          <p14:tracePt t="64225" x="5126038" y="5280025"/>
          <p14:tracePt t="64231" x="4921250" y="5337175"/>
          <p14:tracePt t="64241" x="4719638" y="5391150"/>
          <p14:tracePt t="64247" x="4535488" y="5461000"/>
          <p14:tracePt t="64258" x="4395788" y="5518150"/>
          <p14:tracePt t="64264" x="4249738" y="5557838"/>
          <p14:tracePt t="64273" x="4098925" y="5607050"/>
          <p14:tracePt t="64280" x="4006850" y="5638800"/>
          <p14:tracePt t="64290" x="3910013" y="5668963"/>
          <p14:tracePt t="64296" x="3836988" y="5700713"/>
          <p14:tracePt t="64303" x="3786188" y="5727700"/>
          <p14:tracePt t="64313" x="3727450" y="5749925"/>
          <p14:tracePt t="64319" x="3689350" y="5776913"/>
          <p14:tracePt t="64329" x="3632200" y="5811838"/>
          <p14:tracePt t="64334" x="3589338" y="5838825"/>
          <p14:tracePt t="64344" x="3551238" y="5865813"/>
          <p14:tracePt t="64351" x="3508375" y="5884863"/>
          <p14:tracePt t="64360" x="3470275" y="5911850"/>
          <p14:tracePt t="64367" x="3430588" y="5927725"/>
          <p14:tracePt t="64377" x="3392488" y="5938838"/>
          <p14:tracePt t="64383" x="3349625" y="5959475"/>
          <p14:tracePt t="64392" x="3330575" y="5965825"/>
          <p14:tracePt t="64399" x="3300413" y="5978525"/>
          <p14:tracePt t="64408" x="3279775" y="5978525"/>
          <p14:tracePt t="64415" x="3260725" y="5978525"/>
          <p14:tracePt t="64424" x="3238500" y="5978525"/>
          <p14:tracePt t="64432" x="3219450" y="5978525"/>
          <p14:tracePt t="64441" x="3192463" y="5973763"/>
          <p14:tracePt t="64447" x="3168650" y="5962650"/>
          <p14:tracePt t="64455" x="3138488" y="5951538"/>
          <p14:tracePt t="64463" x="3098800" y="5938838"/>
          <p14:tracePt t="64471" x="3060700" y="5927725"/>
          <p14:tracePt t="64479" x="3028950" y="5908675"/>
          <p14:tracePt t="64488" x="2982913" y="5892800"/>
          <p14:tracePt t="64496" x="2960688" y="5881688"/>
          <p14:tracePt t="64504" x="2921000" y="5870575"/>
          <p14:tracePt t="64512" x="2890838" y="5857875"/>
          <p14:tracePt t="64519" x="2852738" y="5843588"/>
          <p14:tracePt t="64528" x="2828925" y="5838825"/>
          <p14:tracePt t="64535" x="2790825" y="5827713"/>
          <p14:tracePt t="64545" x="2771775" y="5827713"/>
          <p14:tracePt t="64551" x="2736850" y="5819775"/>
          <p14:tracePt t="64561" x="2713038" y="5816600"/>
          <p14:tracePt t="64568" x="2678113" y="5808663"/>
          <p14:tracePt t="64577" x="2655888" y="5808663"/>
          <p14:tracePt t="64584" x="2628900" y="5803900"/>
          <p14:tracePt t="64593" x="2620963" y="5803900"/>
          <p14:tracePt t="64600" x="2605088" y="5803900"/>
          <p14:tracePt t="64609" x="2593975" y="5803900"/>
          <p14:tracePt t="64615" x="2578100" y="5803900"/>
          <p14:tracePt t="64625" x="2562225" y="5803900"/>
          <p14:tracePt t="64630" x="2543175" y="5803900"/>
          <p14:tracePt t="64640" x="2527300" y="5795963"/>
          <p14:tracePt t="64647" x="2520950" y="5792788"/>
          <p14:tracePt t="64658" x="2497138" y="5781675"/>
          <p14:tracePt t="64664" x="2481263" y="5776913"/>
          <p14:tracePt t="64671" x="2454275" y="5762625"/>
          <p14:tracePt t="64680" x="2419350" y="5735638"/>
          <p14:tracePt t="64687" x="2397125" y="5715000"/>
          <p14:tracePt t="64696" x="2365375" y="5695950"/>
          <p14:tracePt t="64702" x="2335213" y="5673725"/>
          <p14:tracePt t="64713" x="2300288" y="5646738"/>
          <p14:tracePt t="64720" x="2284413" y="5634038"/>
          <p14:tracePt t="64729" x="2270125" y="5626100"/>
          <p14:tracePt t="64735" x="2262188" y="5622925"/>
          <p14:tracePt t="64744" x="2249488" y="5614988"/>
          <p14:tracePt t="64799" x="2249488" y="5611813"/>
          <p14:tracePt t="64991" x="2249488" y="5614988"/>
          <p14:tracePt t="65208" x="2249488" y="5619750"/>
          <p14:tracePt t="66064" x="2257425" y="5619750"/>
          <p14:tracePt t="66095" x="2257425" y="5614988"/>
          <p14:tracePt t="66232" x="2262188" y="5614988"/>
          <p14:tracePt t="66272" x="2265363" y="5614988"/>
          <p14:tracePt t="66328" x="2265363" y="5611813"/>
          <p14:tracePt t="66352" x="2270125" y="5607050"/>
          <p14:tracePt t="66367" x="2270125" y="5603875"/>
          <p14:tracePt t="66384" x="2270125" y="5599113"/>
          <p14:tracePt t="66400" x="2270125" y="5595938"/>
          <p14:tracePt t="66409" x="2270125" y="5592763"/>
          <p14:tracePt t="66423" x="2273300" y="5588000"/>
          <p14:tracePt t="66432" x="2273300" y="5584825"/>
          <p14:tracePt t="66449" x="2273300" y="5580063"/>
          <p14:tracePt t="66457" x="2273300" y="5576888"/>
          <p14:tracePt t="66465" x="2273300" y="5572125"/>
          <p14:tracePt t="66480" x="2273300" y="5568950"/>
          <p14:tracePt t="66498" x="2273300" y="5565775"/>
          <p14:tracePt t="66529" x="2273300" y="5561013"/>
          <p14:tracePt t="66831" x="2273300" y="5557838"/>
          <p14:tracePt t="66863" x="2273300" y="5549900"/>
          <p14:tracePt t="67080" x="2281238" y="5549900"/>
          <p14:tracePt t="67087" x="2281238" y="5545138"/>
          <p14:tracePt t="67112" x="2281238" y="5541963"/>
          <p14:tracePt t="67215" x="2281238" y="5538788"/>
          <p14:tracePt t="68552" x="2281238" y="5534025"/>
          <p14:tracePt t="68568" x="2281238" y="5526088"/>
          <p14:tracePt t="68577" x="2284413" y="5526088"/>
          <p14:tracePt t="68585" x="2292350" y="5526088"/>
          <p14:tracePt t="68592" x="2308225" y="5526088"/>
          <p14:tracePt t="68600" x="2327275" y="5534025"/>
          <p14:tracePt t="68608" x="2338388" y="5538788"/>
          <p14:tracePt t="68616" x="2373313" y="5561013"/>
          <p14:tracePt t="68624" x="2416175" y="5588000"/>
          <p14:tracePt t="68633" x="2473325" y="5619750"/>
          <p14:tracePt t="68640" x="2559050" y="5665788"/>
          <p14:tracePt t="68648" x="2674938" y="5708650"/>
          <p14:tracePt t="68654" x="2825750" y="5757863"/>
          <p14:tracePt t="68665" x="3009900" y="5827713"/>
          <p14:tracePt t="68671" x="3211513" y="5881688"/>
          <p14:tracePt t="68681" x="3416300" y="5938838"/>
          <p14:tracePt t="68687" x="3597275" y="5992813"/>
          <p14:tracePt t="68697" x="3816350" y="6046788"/>
          <p14:tracePt t="68703" x="4002088" y="6105525"/>
          <p14:tracePt t="68712" x="4222750" y="6175375"/>
          <p14:tracePt t="68719" x="4406900" y="6229350"/>
          <p14:tracePt t="68729" x="4697413" y="6302375"/>
          <p14:tracePt t="68736" x="4956175" y="6375400"/>
          <p14:tracePt t="68745" x="5245100" y="6453188"/>
          <p14:tracePt t="68752" x="5553075" y="6529388"/>
          <p14:tracePt t="68762" x="5824538" y="6591300"/>
          <p14:tracePt t="68767" x="6191250" y="6684963"/>
          <p14:tracePt t="68775" x="6530975" y="6750050"/>
          <p14:tracePt t="68784" x="6946900" y="6834188"/>
          <p14:tracePt t="69552" x="7440613" y="6761163"/>
          <p14:tracePt t="69560" x="7294563" y="6723063"/>
          <p14:tracePt t="69569" x="7092950" y="6669088"/>
          <p14:tracePt t="69578" x="6835775" y="6596063"/>
          <p14:tracePt t="69584" x="6618288" y="6537325"/>
          <p14:tracePt t="69592" x="6394450" y="6467475"/>
          <p14:tracePt t="69600" x="6194425" y="6410325"/>
          <p14:tracePt t="69608" x="6008688" y="6345238"/>
          <p14:tracePt t="69617" x="5835650" y="6278563"/>
          <p14:tracePt t="69624" x="5689600" y="6229350"/>
          <p14:tracePt t="69633" x="5538788" y="6178550"/>
          <p14:tracePt t="69640" x="5434013" y="6129338"/>
          <p14:tracePt t="69650" x="5360988" y="6097588"/>
          <p14:tracePt t="69655" x="5291138" y="6070600"/>
          <p14:tracePt t="69665" x="5237163" y="6040438"/>
          <p14:tracePt t="69671" x="5186363" y="6019800"/>
          <p14:tracePt t="69681" x="5156200" y="6008688"/>
          <p14:tracePt t="69687" x="5126038" y="5989638"/>
          <p14:tracePt t="69698" x="5102225" y="5978525"/>
          <p14:tracePt t="69704" x="5072063" y="5965825"/>
          <p14:tracePt t="69713" x="5048250" y="5946775"/>
          <p14:tracePt t="69720" x="5002213" y="5927725"/>
          <p14:tracePt t="69729" x="4959350" y="5908675"/>
          <p14:tracePt t="69737" x="4929188" y="5889625"/>
          <p14:tracePt t="69745" x="4870450" y="5857875"/>
          <p14:tracePt t="69752" x="4824413" y="5838825"/>
          <p14:tracePt t="69761" x="4759325" y="5816600"/>
          <p14:tracePt t="69769" x="4692650" y="5789613"/>
          <p14:tracePt t="69779" x="4627563" y="5765800"/>
          <p14:tracePt t="69785" x="4568825" y="5746750"/>
          <p14:tracePt t="69792" x="4530725" y="5730875"/>
          <p14:tracePt t="69801" x="4492625" y="5719763"/>
          <p14:tracePt t="69807" x="4454525" y="5700713"/>
          <p14:tracePt t="69817" x="4422775" y="5688013"/>
          <p14:tracePt t="69823" x="4384675" y="5673725"/>
          <p14:tracePt t="69833" x="4360863" y="5661025"/>
          <p14:tracePt t="69839" x="4344988" y="5657850"/>
          <p14:tracePt t="69848" x="4322763" y="5641975"/>
          <p14:tracePt t="69855" x="4311650" y="5634038"/>
          <p14:tracePt t="69864" x="4287838" y="5626100"/>
          <p14:tracePt t="69872" x="4271963" y="5614988"/>
          <p14:tracePt t="69881" x="4249738" y="5603875"/>
          <p14:tracePt t="69888" x="4225925" y="5588000"/>
          <p14:tracePt t="69897" x="4206875" y="5576888"/>
          <p14:tracePt t="69904" x="4183063" y="5565775"/>
          <p14:tracePt t="69913" x="4160838" y="5553075"/>
          <p14:tracePt t="69920" x="4137025" y="5541963"/>
          <p14:tracePt t="69930" x="4106863" y="5530850"/>
          <p14:tracePt t="69936" x="4087813" y="5518150"/>
          <p14:tracePt t="69945" x="4056063" y="5507038"/>
          <p14:tracePt t="69952" x="4013200" y="5487988"/>
          <p14:tracePt t="69963" x="3967163" y="5480050"/>
          <p14:tracePt t="69969" x="3921125" y="5468938"/>
          <p14:tracePt t="69981" x="3883025" y="5461000"/>
          <p14:tracePt t="69985" x="3843338" y="5453063"/>
          <p14:tracePt t="69992" x="3789363" y="5445125"/>
          <p14:tracePt t="70001" x="3743325" y="5441950"/>
          <p14:tracePt t="70008" x="3689350" y="5426075"/>
          <p14:tracePt t="70017" x="3651250" y="5426075"/>
          <p14:tracePt t="70024" x="3613150" y="5422900"/>
          <p14:tracePt t="70033" x="3578225" y="5422900"/>
          <p14:tracePt t="70040" x="3551238" y="5422900"/>
          <p14:tracePt t="70049" x="3519488" y="5422900"/>
          <p14:tracePt t="70056" x="3484563" y="5422900"/>
          <p14:tracePt t="70065" x="3446463" y="5422900"/>
          <p14:tracePt t="70072" x="3427413" y="5422900"/>
          <p14:tracePt t="70081" x="3376613" y="5407025"/>
          <p14:tracePt t="70088" x="3322638" y="5407025"/>
          <p14:tracePt t="70098" x="3249613" y="5391150"/>
          <p14:tracePt t="70105" x="3176588" y="5387975"/>
          <p14:tracePt t="70114" x="3087688" y="5364163"/>
          <p14:tracePt t="70120" x="3006725" y="5348288"/>
          <p14:tracePt t="70128" x="2933700" y="5341938"/>
          <p14:tracePt t="70136" x="2852738" y="5326063"/>
          <p14:tracePt t="70144" x="2759075" y="5310188"/>
          <p14:tracePt t="70152" x="2686050" y="5294313"/>
          <p14:tracePt t="70160" x="2620963" y="5283200"/>
          <p14:tracePt t="70169" x="2578100" y="5283200"/>
          <p14:tracePt t="70176" x="2505075" y="5267325"/>
          <p14:tracePt t="70185" x="2459038" y="5260975"/>
          <p14:tracePt t="70192" x="2400300" y="5253038"/>
          <p14:tracePt t="70201" x="2338388" y="5248275"/>
          <p14:tracePt t="70209" x="2284413" y="5248275"/>
          <p14:tracePt t="70218" x="2219325" y="5240338"/>
          <p14:tracePt t="70224" x="2157413" y="5233988"/>
          <p14:tracePt t="70233" x="2092325" y="5226050"/>
          <p14:tracePt t="70240" x="2017713" y="5218113"/>
          <p14:tracePt t="70249" x="1957388" y="5210175"/>
          <p14:tracePt t="70256" x="1903413" y="5210175"/>
          <p14:tracePt t="70265" x="1849438" y="5210175"/>
          <p14:tracePt t="70272" x="1793875" y="5210175"/>
          <p14:tracePt t="70281" x="1739900" y="5210175"/>
          <p14:tracePt t="70288" x="1674813" y="5213350"/>
          <p14:tracePt t="70298" x="1612900" y="5221288"/>
          <p14:tracePt t="70304" x="1574800" y="5229225"/>
          <p14:tracePt t="70314" x="1524000" y="5240338"/>
          <p14:tracePt t="70320" x="1485900" y="5256213"/>
          <p14:tracePt t="70327" x="1450975" y="5260975"/>
          <p14:tracePt t="70337" x="1408113" y="5272088"/>
          <p14:tracePt t="70344" x="1354138" y="5280025"/>
          <p14:tracePt t="70352" x="1316038" y="5294313"/>
          <p14:tracePt t="70361" x="1296988" y="5299075"/>
          <p14:tracePt t="70369" x="1246188" y="5314950"/>
          <p14:tracePt t="70376" x="1219200" y="5318125"/>
          <p14:tracePt t="70385" x="1189038" y="5337175"/>
          <p14:tracePt t="70392" x="1165225" y="5341938"/>
          <p14:tracePt t="70401" x="1143000" y="5353050"/>
          <p14:tracePt t="70408" x="1127125" y="5364163"/>
          <p14:tracePt t="70417" x="1116013" y="5368925"/>
          <p14:tracePt t="70424" x="1103313" y="5380038"/>
          <p14:tracePt t="70433" x="1089025" y="5387975"/>
          <p14:tracePt t="70440" x="1073150" y="5399088"/>
          <p14:tracePt t="70449" x="1065213" y="5407025"/>
          <p14:tracePt t="70456" x="1049338" y="5418138"/>
          <p14:tracePt t="70464" x="1035050" y="5434013"/>
          <p14:tracePt t="70472" x="1022350" y="5449888"/>
          <p14:tracePt t="70481" x="1014413" y="5464175"/>
          <p14:tracePt t="70487" x="1003300" y="5480050"/>
          <p14:tracePt t="70498" x="992188" y="5495925"/>
          <p14:tracePt t="70504" x="987425" y="5507038"/>
          <p14:tracePt t="70513" x="984250" y="5522913"/>
          <p14:tracePt t="70520" x="981075" y="5538788"/>
          <p14:tracePt t="70530" x="981075" y="5545138"/>
          <p14:tracePt t="70536" x="981075" y="5561013"/>
          <p14:tracePt t="70546" x="981075" y="5568950"/>
          <p14:tracePt t="70552" x="981075" y="5580063"/>
          <p14:tracePt t="70560" x="981075" y="5599113"/>
          <p14:tracePt t="70569" x="981075" y="5614988"/>
          <p14:tracePt t="70576" x="984250" y="5634038"/>
          <p14:tracePt t="70585" x="995363" y="5657850"/>
          <p14:tracePt t="70592" x="1011238" y="5673725"/>
          <p14:tracePt t="70601" x="1030288" y="5695950"/>
          <p14:tracePt t="70607" x="1046163" y="5711825"/>
          <p14:tracePt t="70617" x="1068388" y="5730875"/>
          <p14:tracePt t="70624" x="1092200" y="5738813"/>
          <p14:tracePt t="70633" x="1111250" y="5746750"/>
          <p14:tracePt t="70640" x="1127125" y="5746750"/>
          <p14:tracePt t="70649" x="1146175" y="5749925"/>
          <p14:tracePt t="70656" x="1162050" y="5754688"/>
          <p14:tracePt t="70666" x="1177925" y="5762625"/>
          <p14:tracePt t="70672" x="1184275" y="5765800"/>
          <p14:tracePt t="70680" x="1208088" y="5768975"/>
          <p14:tracePt t="70688" x="1235075" y="5781675"/>
          <p14:tracePt t="70697" x="1258888" y="5789613"/>
          <p14:tracePt t="70704" x="1277938" y="5792788"/>
          <p14:tracePt t="70713" x="1300163" y="5795963"/>
          <p14:tracePt t="70720" x="1316038" y="5803900"/>
          <p14:tracePt t="70730" x="1335088" y="5816600"/>
          <p14:tracePt t="70736" x="1373188" y="5827713"/>
          <p14:tracePt t="70746" x="1420813" y="5838825"/>
          <p14:tracePt t="70753" x="1489075" y="5870575"/>
          <p14:tracePt t="70760" x="1550988" y="5892800"/>
          <p14:tracePt t="70769" x="1636713" y="5919788"/>
          <p14:tracePt t="70776" x="1701800" y="5935663"/>
          <p14:tracePt t="70785" x="1790700" y="5959475"/>
          <p14:tracePt t="70792" x="1876425" y="5981700"/>
          <p14:tracePt t="70801" x="1979613" y="6005513"/>
          <p14:tracePt t="70808" x="2068513" y="6019800"/>
          <p14:tracePt t="70817" x="2149475" y="6043613"/>
          <p14:tracePt t="70823" x="2214563" y="6059488"/>
          <p14:tracePt t="70833" x="2262188" y="6062663"/>
          <p14:tracePt t="70839" x="2292350" y="6070600"/>
          <p14:tracePt t="70849" x="2300288" y="6073775"/>
          <p14:tracePt t="70855" x="2303463" y="6073775"/>
          <p14:tracePt t="70865" x="2308225" y="6078538"/>
          <p14:tracePt t="70881" x="2308225" y="6081713"/>
          <p14:tracePt t="70903" x="2308225" y="6086475"/>
          <p14:tracePt t="71095" x="2308225" y="6081713"/>
          <p14:tracePt t="71137" x="2316163" y="6078538"/>
          <p14:tracePt t="71144" x="2327275" y="6078538"/>
          <p14:tracePt t="71153" x="2338388" y="6078538"/>
          <p14:tracePt t="71160" x="2365375" y="6078538"/>
          <p14:tracePt t="71169" x="2405063" y="6081713"/>
          <p14:tracePt t="71176" x="2459038" y="6086475"/>
          <p14:tracePt t="71184" x="2516188" y="6094413"/>
          <p14:tracePt t="71192" x="2578100" y="6094413"/>
          <p14:tracePt t="71201" x="2632075" y="6102350"/>
          <p14:tracePt t="71208" x="2713038" y="6102350"/>
          <p14:tracePt t="71217" x="2786063" y="6108700"/>
          <p14:tracePt t="71223" x="2852738" y="6116638"/>
          <p14:tracePt t="71233" x="2914650" y="6116638"/>
          <p14:tracePt t="71240" x="2974975" y="6121400"/>
          <p14:tracePt t="71249" x="3014663" y="6121400"/>
          <p14:tracePt t="71256" x="3041650" y="6129338"/>
          <p14:tracePt t="71266" x="3071813" y="6129338"/>
          <p14:tracePt t="71272" x="3082925" y="6129338"/>
          <p14:tracePt t="71281" x="3095625" y="6129338"/>
          <p14:tracePt t="71288" x="3098800" y="6129338"/>
          <p14:tracePt t="71296" x="3106738" y="6129338"/>
          <p14:tracePt t="71305" x="3111500" y="6129338"/>
          <p14:tracePt t="71312" x="3122613" y="6129338"/>
          <p14:tracePt t="71321" x="3141663" y="6129338"/>
          <p14:tracePt t="71329" x="3165475" y="6129338"/>
          <p14:tracePt t="71337" x="3195638" y="6129338"/>
          <p14:tracePt t="71344" x="3249613" y="6129338"/>
          <p14:tracePt t="71353" x="3314700" y="6132513"/>
          <p14:tracePt t="71360" x="3389313" y="6140450"/>
          <p14:tracePt t="71370" x="3484563" y="6140450"/>
          <p14:tracePt t="71376" x="3578225" y="6148388"/>
          <p14:tracePt t="71385" x="3667125" y="6156325"/>
          <p14:tracePt t="71392" x="3748088" y="6156325"/>
          <p14:tracePt t="71401" x="3821113" y="6159500"/>
          <p14:tracePt t="71408" x="3883025" y="6159500"/>
          <p14:tracePt t="71431" x="3937000" y="6159500"/>
          <p14:tracePt t="71433" x="3940175" y="6159500"/>
          <p14:tracePt t="71472" x="3937000" y="6159500"/>
          <p14:tracePt t="71482" x="3924300" y="6151563"/>
          <p14:tracePt t="71488" x="3917950" y="6148388"/>
          <p14:tracePt t="71495" x="3913188" y="6143625"/>
          <p14:tracePt t="71504" x="3905250" y="6143625"/>
          <p14:tracePt t="71512" x="3902075" y="6140450"/>
          <p14:tracePt t="71521" x="3897313" y="6140450"/>
          <p14:tracePt t="71569" x="3894138" y="6135688"/>
          <p14:tracePt t="71792" x="3894138" y="6132513"/>
          <p14:tracePt t="71833" x="3894138" y="6129338"/>
          <p14:tracePt t="72025" x="3894138" y="6124575"/>
          <p14:tracePt t="72050" x="3897313" y="6121400"/>
          <p14:tracePt t="72065" x="3902075" y="6116638"/>
          <p14:tracePt t="72097" x="3905250" y="6116638"/>
          <p14:tracePt t="72105" x="3905250" y="6113463"/>
          <p14:tracePt t="72168" x="3910013" y="6113463"/>
          <p14:tracePt t="72217" x="3913188" y="6113463"/>
          <p14:tracePt t="72256" x="3917950" y="6113463"/>
          <p14:tracePt t="72377" x="3921125" y="6113463"/>
          <p14:tracePt t="72472" x="3924300" y="6113463"/>
          <p14:tracePt t="72528" x="3929063" y="6113463"/>
          <p14:tracePt t="72554" x="3932238" y="6108700"/>
          <p14:tracePt t="72561" x="3937000" y="6105525"/>
          <p14:tracePt t="72568" x="3940175" y="6102350"/>
          <p14:tracePt t="72576" x="3944938" y="6097588"/>
          <p14:tracePt t="72592" x="3948113" y="6089650"/>
          <p14:tracePt t="72609" x="3951288" y="6078538"/>
          <p14:tracePt t="72625" x="3956050" y="6078538"/>
          <p14:tracePt t="72633" x="3956050" y="6073775"/>
          <p14:tracePt t="72712" x="3959225" y="6073775"/>
          <p14:tracePt t="72752" x="3963988" y="6078538"/>
          <p14:tracePt t="72760" x="3963988" y="6081713"/>
          <p14:tracePt t="72856" x="3967163" y="6086475"/>
          <p14:tracePt t="72920" x="3971925" y="6086475"/>
          <p14:tracePt t="72944" x="3975100" y="6086475"/>
          <p14:tracePt t="72952" x="3979863" y="6086475"/>
          <p14:tracePt t="72968" x="3983038" y="6086475"/>
          <p14:tracePt t="72984" x="3986213" y="6086475"/>
          <p14:tracePt t="72992" x="3990975" y="6081713"/>
          <p14:tracePt t="73017" x="3994150" y="6081713"/>
          <p14:tracePt t="73039" x="3998913" y="6081713"/>
          <p14:tracePt t="73048" x="4002088" y="6078538"/>
          <p14:tracePt t="73057" x="4006850" y="6078538"/>
          <p14:tracePt t="73066" x="4013200" y="6078538"/>
          <p14:tracePt t="73073" x="4021138" y="6078538"/>
          <p14:tracePt t="73082" x="4060825" y="6094413"/>
          <p14:tracePt t="73088" x="4106863" y="6105525"/>
          <p14:tracePt t="73095" x="4144963" y="6113463"/>
          <p14:tracePt t="73105" x="4225925" y="6129338"/>
          <p14:tracePt t="73112" x="4341813" y="6143625"/>
          <p14:tracePt t="73122" x="4481513" y="6170613"/>
          <p14:tracePt t="73129" x="4711700" y="6205538"/>
          <p14:tracePt t="73138" x="4921250" y="6229350"/>
          <p14:tracePt t="73144" x="5132388" y="6251575"/>
          <p14:tracePt t="73153" x="5337175" y="6264275"/>
          <p14:tracePt t="73160" x="5472113" y="6270625"/>
          <p14:tracePt t="73169" x="5622925" y="6278563"/>
          <p14:tracePt t="73177" x="5722938" y="6286500"/>
          <p14:tracePt t="73186" x="5819775" y="6294438"/>
          <p14:tracePt t="73192" x="5892800" y="6294438"/>
          <p14:tracePt t="73201" x="5954713" y="6294438"/>
          <p14:tracePt t="73208" x="5994400" y="6286500"/>
          <p14:tracePt t="73217" x="6024563" y="6278563"/>
          <p14:tracePt t="73224" x="6051550" y="6275388"/>
          <p14:tracePt t="73244" x="6170613" y="6275388"/>
          <p14:tracePt t="73252" x="6259513" y="6294438"/>
          <p14:tracePt t="73256" x="6380163" y="6318250"/>
          <p14:tracePt t="73264" x="6591300" y="6353175"/>
          <p14:tracePt t="73273" x="6873875" y="6391275"/>
          <p14:tracePt t="73280" x="7251700" y="6456363"/>
          <p14:tracePt t="73290" x="7664450" y="6526213"/>
          <p14:tracePt t="73300" x="8259763" y="6645275"/>
          <p14:tracePt t="73311" x="9109075" y="6784975"/>
          <p14:tracePt t="73320" x="9447213" y="6838950"/>
          <p14:tracePt t="73650" x="11396663" y="6834188"/>
          <p14:tracePt t="73656" x="11401425" y="6811963"/>
          <p14:tracePt t="73665" x="11407775" y="6792913"/>
          <p14:tracePt t="73673" x="11407775" y="6773863"/>
          <p14:tracePt t="73680" x="11407775" y="6757988"/>
          <p14:tracePt t="73689" x="11407775" y="6731000"/>
          <p14:tracePt t="73697" x="11407775" y="6711950"/>
          <p14:tracePt t="73705" x="11404600" y="6688138"/>
          <p14:tracePt t="73711" x="11401425" y="6661150"/>
          <p14:tracePt t="73721" x="11396663" y="6637338"/>
          <p14:tracePt t="73728" x="11388725" y="6610350"/>
          <p14:tracePt t="73737" x="11377613" y="6580188"/>
          <p14:tracePt t="73745" x="11366500" y="6550025"/>
          <p14:tracePt t="73754" x="11350625" y="6510338"/>
          <p14:tracePt t="73760" x="11331575" y="6480175"/>
          <p14:tracePt t="73769" x="11320463" y="6448425"/>
          <p14:tracePt t="73776" x="11288713" y="6413500"/>
          <p14:tracePt t="73784" x="11269663" y="6391275"/>
          <p14:tracePt t="73791" x="11226800" y="6340475"/>
          <p14:tracePt t="73802" x="11191875" y="6305550"/>
          <p14:tracePt t="73808" x="11134725" y="6256338"/>
          <p14:tracePt t="73817" x="11069638" y="6210300"/>
          <p14:tracePt t="73825" x="11018838" y="6183313"/>
          <p14:tracePt t="73833" x="10941050" y="6129338"/>
          <p14:tracePt t="73840" x="10868025" y="6094413"/>
          <p14:tracePt t="73850" x="10795000" y="6062663"/>
          <p14:tracePt t="73857" x="10717213" y="6032500"/>
          <p14:tracePt t="73866" x="10652125" y="6005513"/>
          <p14:tracePt t="73873" x="10560050" y="5973763"/>
          <p14:tracePt t="73883" x="10485438" y="5951538"/>
          <p14:tracePt t="73888" x="10420350" y="5927725"/>
          <p14:tracePt t="73895" x="10363200" y="5916613"/>
          <p14:tracePt t="73905" x="10315575" y="5900738"/>
          <p14:tracePt t="73913" x="10269538" y="5892800"/>
          <p14:tracePt t="73921" x="10215563" y="5881688"/>
          <p14:tracePt t="73928" x="10185400" y="5873750"/>
          <p14:tracePt t="73938" x="10145713" y="5862638"/>
          <p14:tracePt t="73943" x="10107613" y="5854700"/>
          <p14:tracePt t="73953" x="10077450" y="5849938"/>
          <p14:tracePt t="73959" x="10058400" y="5849938"/>
          <p14:tracePt t="73970" x="10037763" y="5843588"/>
          <p14:tracePt t="73982" x="10010775" y="5843588"/>
          <p14:tracePt t="73988" x="9999663" y="5838825"/>
          <p14:tracePt t="73993" x="9991725" y="5838825"/>
          <p14:tracePt t="74001" x="9988550" y="5838825"/>
          <p14:tracePt t="74008" x="9983788" y="5838825"/>
          <p14:tracePt t="74040" x="9980613" y="5843588"/>
          <p14:tracePt t="74057" x="9977438" y="5846763"/>
          <p14:tracePt t="74064" x="9972675" y="5846763"/>
          <p14:tracePt t="74080" x="9964738" y="5849938"/>
          <p14:tracePt t="74089" x="9956800" y="5849938"/>
          <p14:tracePt t="74097" x="9934575" y="5849938"/>
          <p14:tracePt t="74105" x="9915525" y="5849938"/>
          <p14:tracePt t="74111" x="9894888" y="5849938"/>
          <p14:tracePt t="74121" x="9861550" y="5849938"/>
          <p14:tracePt t="74128" x="9821863" y="5835650"/>
          <p14:tracePt t="74138" x="9783763" y="5830888"/>
          <p14:tracePt t="74144" x="9753600" y="5822950"/>
          <p14:tracePt t="74154" x="9725025" y="5819775"/>
          <p14:tracePt t="74161" x="9686925" y="5803900"/>
          <p14:tracePt t="74170" x="9664700" y="5800725"/>
          <p14:tracePt t="74175" x="9652000" y="5800725"/>
          <p14:tracePt t="74185" x="9648825" y="5800725"/>
          <p14:tracePt t="74192" x="9644063" y="5800725"/>
          <p14:tracePt t="74425" x="9648825" y="5800725"/>
          <p14:tracePt t="74434" x="9656763" y="5800725"/>
          <p14:tracePt t="74441" x="9659938" y="5800725"/>
          <p14:tracePt t="74449" x="9664700" y="5803900"/>
          <p14:tracePt t="74457" x="9667875" y="5803900"/>
          <p14:tracePt t="74665" x="9675813" y="5803900"/>
          <p14:tracePt t="74673" x="9694863" y="5803900"/>
          <p14:tracePt t="74681" x="9721850" y="5803900"/>
          <p14:tracePt t="74689" x="9759950" y="5803900"/>
          <p14:tracePt t="74695" x="9813925" y="5811838"/>
          <p14:tracePt t="74705" x="9872663" y="5827713"/>
          <p14:tracePt t="74713" x="9983788" y="5835650"/>
          <p14:tracePt t="74722" x="10085388" y="5849938"/>
          <p14:tracePt t="74729" x="10207625" y="5865813"/>
          <p14:tracePt t="74737" x="10304463" y="5873750"/>
          <p14:tracePt t="74743" x="10398125" y="5881688"/>
          <p14:tracePt t="74753" x="10479088" y="5897563"/>
          <p14:tracePt t="74761" x="10560050" y="5905500"/>
          <p14:tracePt t="74772" x="10614025" y="5911850"/>
          <p14:tracePt t="74777" x="10652125" y="5916613"/>
          <p14:tracePt t="74786" x="10671175" y="5916613"/>
          <p14:tracePt t="74801" x="10675938" y="5916613"/>
          <p14:tracePt t="74825" x="10679113" y="5916613"/>
          <p14:tracePt t="74850" x="10694988" y="5911850"/>
          <p14:tracePt t="74857" x="10702925" y="5908675"/>
          <p14:tracePt t="74864" x="10721975" y="5905500"/>
          <p14:tracePt t="74874" x="10752138" y="5897563"/>
          <p14:tracePt t="74881" x="10787063" y="5897563"/>
          <p14:tracePt t="74890" x="10852150" y="5897563"/>
          <p14:tracePt t="74897" x="10914063" y="5897563"/>
          <p14:tracePt t="74906" x="10975975" y="5897563"/>
          <p14:tracePt t="74912" x="11049000" y="5897563"/>
          <p14:tracePt t="74921" x="11110913" y="5897563"/>
          <p14:tracePt t="74929" x="11177588" y="5900738"/>
          <p14:tracePt t="74938" x="11231563" y="5900738"/>
          <p14:tracePt t="74945" x="11266488" y="5900738"/>
          <p14:tracePt t="74954" x="11288713" y="5900738"/>
          <p14:tracePt t="74961" x="11296650" y="5900738"/>
          <p14:tracePt t="74969" x="11299825" y="5900738"/>
          <p14:tracePt t="74984" x="11304588" y="5897563"/>
          <p14:tracePt t="75002" x="11307763" y="5889625"/>
          <p14:tracePt t="75009" x="11307763" y="5884863"/>
          <p14:tracePt t="75019" x="11312525" y="5881688"/>
          <p14:tracePt t="75024" x="11312525" y="5878513"/>
          <p14:tracePt t="75032" x="11315700" y="5873750"/>
          <p14:tracePt t="75040" x="11323638" y="5870575"/>
          <p14:tracePt t="75051" x="11323638" y="5865813"/>
          <p14:tracePt t="75058" x="11331575" y="5862638"/>
          <p14:tracePt t="75066" x="11342688" y="5854700"/>
          <p14:tracePt t="75074" x="11353800" y="5854700"/>
          <p14:tracePt t="75082" x="11377613" y="5849938"/>
          <p14:tracePt t="75090" x="11393488" y="5846763"/>
          <p14:tracePt t="75097" x="11420475" y="5846763"/>
          <p14:tracePt t="75106" x="11439525" y="5838825"/>
          <p14:tracePt t="75113" x="11455400" y="5838825"/>
          <p14:tracePt t="75124" x="11463338" y="5835650"/>
          <p14:tracePt t="75129" x="11466513" y="5835650"/>
          <p14:tracePt t="75138" x="11474450" y="5835650"/>
          <p14:tracePt t="75144" x="11474450" y="5830888"/>
          <p14:tracePt t="75170" x="11477625" y="5827713"/>
          <p14:tracePt t="75177" x="11477625" y="5822950"/>
          <p14:tracePt t="75186" x="11482388" y="5819775"/>
          <p14:tracePt t="75193" x="11482388" y="5816600"/>
          <p14:tracePt t="75200" x="11485563" y="5811838"/>
          <p14:tracePt t="75208" x="11485563" y="5803900"/>
          <p14:tracePt t="75219" x="11490325" y="5803900"/>
          <p14:tracePt t="75225" x="11501438" y="5795963"/>
          <p14:tracePt t="75233" x="11509375" y="5792788"/>
          <p14:tracePt t="75241" x="11517313" y="5781675"/>
          <p14:tracePt t="75249" x="11531600" y="5776913"/>
          <p14:tracePt t="75257" x="11547475" y="5765800"/>
          <p14:tracePt t="75264" x="11563350" y="5765800"/>
          <p14:tracePt t="75274" x="11571288" y="5757863"/>
          <p14:tracePt t="75281" x="11593513" y="5746750"/>
          <p14:tracePt t="75290" x="11598275" y="5741988"/>
          <p14:tracePt t="75297" x="11609388" y="5738813"/>
          <p14:tracePt t="75306" x="11612563" y="5735638"/>
          <p14:tracePt t="75312" x="11617325" y="5730875"/>
          <p14:tracePt t="75329" x="11620500" y="5727700"/>
          <p14:tracePt t="75338" x="11620500" y="5722938"/>
          <p14:tracePt t="75345" x="11620500" y="5715000"/>
          <p14:tracePt t="75354" x="11628438" y="5700713"/>
          <p14:tracePt t="75361" x="11628438" y="5692775"/>
          <p14:tracePt t="75370" x="11631613" y="5681663"/>
          <p14:tracePt t="75376" x="11636375" y="5673725"/>
          <p14:tracePt t="75385" x="11639550" y="5665788"/>
          <p14:tracePt t="75393" x="11644313" y="5654675"/>
          <p14:tracePt t="75403" x="11655425" y="5638800"/>
          <p14:tracePt t="75409" x="11660188" y="5634038"/>
          <p14:tracePt t="75418" x="11666538" y="5626100"/>
          <p14:tracePt t="75425" x="11679238" y="5619750"/>
          <p14:tracePt t="75433" x="11687175" y="5611813"/>
          <p14:tracePt t="75441" x="11698288" y="5603875"/>
          <p14:tracePt t="75452" x="11706225" y="5592763"/>
          <p14:tracePt t="75458" x="11717338" y="5588000"/>
          <p14:tracePt t="75465" x="11725275" y="5580063"/>
          <p14:tracePt t="75474" x="11728450" y="5576888"/>
          <p14:tracePt t="75481" x="11733213" y="5572125"/>
          <p14:tracePt t="75489" x="11733213" y="5568950"/>
          <p14:tracePt t="75497" x="11733213" y="5561013"/>
          <p14:tracePt t="75513" x="11733213" y="5549900"/>
          <p14:tracePt t="75522" x="11733213" y="5541963"/>
          <p14:tracePt t="75529" x="11733213" y="5534025"/>
          <p14:tracePt t="75538" x="11733213" y="5530850"/>
          <p14:tracePt t="75543" x="11728450" y="5522913"/>
          <p14:tracePt t="75553" x="11725275" y="5511800"/>
          <p14:tracePt t="75560" x="11725275" y="5507038"/>
          <p14:tracePt t="75570" x="11720513" y="5499100"/>
          <p14:tracePt t="75577" x="11709400" y="5495925"/>
          <p14:tracePt t="75587" x="11706225" y="5484813"/>
          <p14:tracePt t="75601" x="11701463" y="5476875"/>
          <p14:tracePt t="75618" x="11698288" y="5468938"/>
          <p14:tracePt t="75633" x="11698288" y="5457825"/>
          <p14:tracePt t="75650" x="11693525" y="5449888"/>
          <p14:tracePt t="75657" x="11693525" y="5445125"/>
          <p14:tracePt t="75663" x="11693525" y="5441950"/>
          <p14:tracePt t="75674" x="11687175" y="5434013"/>
          <p14:tracePt t="75680" x="11682413" y="5422900"/>
          <p14:tracePt t="75697" x="11682413" y="5414963"/>
          <p14:tracePt t="75705" x="11674475" y="5407025"/>
          <p14:tracePt t="75711" x="11663363" y="5395913"/>
          <p14:tracePt t="75721" x="11660188" y="5391150"/>
          <p14:tracePt t="75729" x="11655425" y="5383213"/>
          <p14:tracePt t="75738" x="11647488" y="5375275"/>
          <p14:tracePt t="75744" x="11636375" y="5364163"/>
          <p14:tracePt t="75754" x="11620500" y="5353050"/>
          <p14:tracePt t="75761" x="11617325" y="5348288"/>
          <p14:tracePt t="75769" x="11604625" y="5337175"/>
          <p14:tracePt t="75776" x="11593513" y="5334000"/>
          <p14:tracePt t="75787" x="11577638" y="5321300"/>
          <p14:tracePt t="75792" x="11571288" y="5314950"/>
          <p14:tracePt t="75802" x="11555413" y="5302250"/>
          <p14:tracePt t="75809" x="11547475" y="5299075"/>
          <p14:tracePt t="75817" x="11531600" y="5287963"/>
          <p14:tracePt t="75824" x="11517313" y="5283200"/>
          <p14:tracePt t="75832" x="11504613" y="5272088"/>
          <p14:tracePt t="75841" x="11469688" y="5260975"/>
          <p14:tracePt t="75852" x="11439525" y="5240338"/>
          <p14:tracePt t="75858" x="11407775" y="5229225"/>
          <p14:tracePt t="75865" x="11377613" y="5218113"/>
          <p14:tracePt t="75874" x="11347450" y="5207000"/>
          <p14:tracePt t="75881" x="11326813" y="5202238"/>
          <p14:tracePt t="75889" x="11304588" y="5194300"/>
          <p14:tracePt t="75898" x="11285538" y="5191125"/>
          <p14:tracePt t="75913" x="11266488" y="5186363"/>
          <p14:tracePt t="75922" x="11250613" y="5178425"/>
          <p14:tracePt t="75929" x="11245850" y="5178425"/>
          <p14:tracePt t="75938" x="11242675" y="5178425"/>
          <p14:tracePt t="75944" x="11239500" y="5178425"/>
          <p14:tracePt t="75954" x="11231563" y="5178425"/>
          <p14:tracePt t="75961" x="11218863" y="5178425"/>
          <p14:tracePt t="75969" x="11199813" y="5178425"/>
          <p14:tracePt t="75977" x="11191875" y="5178425"/>
          <p14:tracePt t="75987" x="11164888" y="5175250"/>
          <p14:tracePt t="75993" x="11126788" y="5175250"/>
          <p14:tracePt t="76003" x="11080750" y="5175250"/>
          <p14:tracePt t="76009" x="11034713" y="5167313"/>
          <p14:tracePt t="76017" x="10991850" y="5167313"/>
          <p14:tracePt t="76025" x="10933113" y="5159375"/>
          <p14:tracePt t="76033" x="10879138" y="5159375"/>
          <p14:tracePt t="76042" x="10818813" y="5148263"/>
          <p14:tracePt t="76051" x="10763250" y="5148263"/>
          <p14:tracePt t="76057" x="10725150" y="5140325"/>
          <p14:tracePt t="76064" x="10694988" y="5140325"/>
          <p14:tracePt t="76074" x="10668000" y="5140325"/>
          <p14:tracePt t="76081" x="10636250" y="5148263"/>
          <p14:tracePt t="76090" x="10625138" y="5148263"/>
          <p14:tracePt t="76097" x="10614025" y="5151438"/>
          <p14:tracePt t="76106" x="10601325" y="5151438"/>
          <p14:tracePt t="76112" x="10598150" y="5156200"/>
          <p14:tracePt t="76121" x="10587038" y="5159375"/>
          <p14:tracePt t="76129" x="10571163" y="5167313"/>
          <p14:tracePt t="76138" x="10560050" y="5172075"/>
          <p14:tracePt t="76145" x="10533063" y="5172075"/>
          <p14:tracePt t="76155" x="10493375" y="5172075"/>
          <p14:tracePt t="76161" x="10474325" y="5175250"/>
          <p14:tracePt t="76169" x="10436225" y="5175250"/>
          <p14:tracePt t="76176" x="10390188" y="5175250"/>
          <p14:tracePt t="76185" x="10347325" y="5175250"/>
          <p14:tracePt t="76193" x="10288588" y="5175250"/>
          <p14:tracePt t="76200" x="10255250" y="5167313"/>
          <p14:tracePt t="76209" x="10223500" y="5167313"/>
          <p14:tracePt t="76217" x="10188575" y="5167313"/>
          <p14:tracePt t="76224" x="10169525" y="5167313"/>
          <p14:tracePt t="76232" x="10153650" y="5167313"/>
          <p14:tracePt t="76242" x="10145713" y="5167313"/>
          <p14:tracePt t="76249" x="10142538" y="5167313"/>
          <p14:tracePt t="76264" x="10139363" y="5167313"/>
          <p14:tracePt t="76273" x="10134600" y="5172075"/>
          <p14:tracePt t="76280" x="10131425" y="5172075"/>
          <p14:tracePt t="76288" x="10126663" y="5175250"/>
          <p14:tracePt t="76296" x="10123488" y="5175250"/>
          <p14:tracePt t="76306" x="10115550" y="5178425"/>
          <p14:tracePt t="76313" x="10099675" y="5183188"/>
          <p14:tracePt t="76322" x="10085388" y="5191125"/>
          <p14:tracePt t="76329" x="10064750" y="5191125"/>
          <p14:tracePt t="76338" x="10050463" y="5194300"/>
          <p14:tracePt t="76343" x="10034588" y="5194300"/>
          <p14:tracePt t="76354" x="10007600" y="5194300"/>
          <p14:tracePt t="76360" x="9980613" y="5194300"/>
          <p14:tracePt t="76370" x="9942513" y="5194300"/>
          <p14:tracePt t="76377" x="9921875" y="5194300"/>
          <p14:tracePt t="76385" x="9894888" y="5194300"/>
          <p14:tracePt t="76393" x="9880600" y="5194300"/>
          <p14:tracePt t="76400" x="9867900" y="5194300"/>
          <p14:tracePt t="76409" x="9853613" y="5194300"/>
          <p14:tracePt t="76417" x="9848850" y="5194300"/>
          <p14:tracePt t="76425" x="9845675" y="5194300"/>
          <p14:tracePt t="76435" x="9840913" y="5199063"/>
          <p14:tracePt t="76448" x="9837738" y="5199063"/>
          <p14:tracePt t="76464" x="9834563" y="5202238"/>
          <p14:tracePt t="76473" x="9829800" y="5202238"/>
          <p14:tracePt t="76480" x="9821863" y="5207000"/>
          <p14:tracePt t="76489" x="9818688" y="5210175"/>
          <p14:tracePt t="76496" x="9802813" y="5210175"/>
          <p14:tracePt t="76505" x="9794875" y="5210175"/>
          <p14:tracePt t="76513" x="9780588" y="5210175"/>
          <p14:tracePt t="76521" x="9772650" y="5218113"/>
          <p14:tracePt t="76528" x="9753600" y="5218113"/>
          <p14:tracePt t="76538" x="9737725" y="5218113"/>
          <p14:tracePt t="76544" x="9721850" y="5226050"/>
          <p14:tracePt t="76554" x="9705975" y="5226050"/>
          <p14:tracePt t="76560" x="9698038" y="5229225"/>
          <p14:tracePt t="76570" x="9691688" y="5233988"/>
          <p14:tracePt t="76587" x="9678988" y="5233988"/>
          <p14:tracePt t="76600" x="9678988" y="5237163"/>
          <p14:tracePt t="76641" x="9675813" y="5237163"/>
          <p14:tracePt t="76657" x="9671050" y="5237163"/>
          <p14:tracePt t="76674" x="9671050" y="5245100"/>
          <p14:tracePt t="76689" x="9667875" y="5245100"/>
          <p14:tracePt t="76697" x="9664700" y="5245100"/>
          <p14:tracePt t="76713" x="9656763" y="5248275"/>
          <p14:tracePt t="76729" x="9648825" y="5256213"/>
          <p14:tracePt t="76738" x="9644063" y="5256213"/>
          <p14:tracePt t="76745" x="9640888" y="5256213"/>
          <p14:tracePt t="76754" x="9637713" y="5260975"/>
          <p14:tracePt t="76761" x="9632950" y="5260975"/>
          <p14:tracePt t="76772" x="9629775" y="5264150"/>
          <p14:tracePt t="76777" x="9629775" y="5267325"/>
          <p14:tracePt t="76787" x="9625013" y="5267325"/>
          <p14:tracePt t="76793" x="9621838" y="5272088"/>
          <p14:tracePt t="76800" x="9621838" y="5275263"/>
          <p14:tracePt t="76810" x="9617075" y="5275263"/>
          <p14:tracePt t="76818" x="9617075" y="5280025"/>
          <p14:tracePt t="76825" x="9617075" y="5283200"/>
          <p14:tracePt t="76833" x="9617075" y="5287963"/>
          <p14:tracePt t="76849" x="9613900" y="5299075"/>
          <p14:tracePt t="76874" x="9610725" y="5302250"/>
          <p14:tracePt t="76881" x="9610725" y="5307013"/>
          <p14:tracePt t="76890" x="9605963" y="5310188"/>
          <p14:tracePt t="76897" x="9605963" y="5314950"/>
          <p14:tracePt t="76906" x="9605963" y="5321300"/>
          <p14:tracePt t="76913" x="9602788" y="5321300"/>
          <p14:tracePt t="76922" x="9598025" y="5321300"/>
          <p14:tracePt t="76929" x="9598025" y="5329238"/>
          <p14:tracePt t="76945" x="9594850" y="5334000"/>
          <p14:tracePt t="76961" x="9594850" y="5337175"/>
          <p14:tracePt t="76971" x="9590088" y="5337175"/>
          <p14:tracePt t="76977" x="9590088" y="5341938"/>
          <p14:tracePt t="76985" x="9590088" y="5348288"/>
          <p14:tracePt t="77010" x="9590088" y="5356225"/>
          <p14:tracePt t="77026" x="9586913" y="5360988"/>
          <p14:tracePt t="77033" x="9586913" y="5364163"/>
          <p14:tracePt t="77049" x="9586913" y="5372100"/>
          <p14:tracePt t="77058" x="9583738" y="5375275"/>
          <p14:tracePt t="77074" x="9583738" y="5380038"/>
          <p14:tracePt t="77081" x="9583738" y="5383213"/>
          <p14:tracePt t="77090" x="9578975" y="5383213"/>
          <p14:tracePt t="77097" x="9578975" y="5387975"/>
          <p14:tracePt t="77106" x="9575800" y="5387975"/>
          <p14:tracePt t="77113" x="9575800" y="5391150"/>
          <p14:tracePt t="77129" x="9571038" y="5395913"/>
          <p14:tracePt t="77154" x="9571038" y="5399088"/>
          <p14:tracePt t="77161" x="9571038" y="5402263"/>
          <p14:tracePt t="77168" x="9567863" y="5402263"/>
          <p14:tracePt t="77186" x="9567863" y="5410200"/>
          <p14:tracePt t="77200" x="9563100" y="5414963"/>
          <p14:tracePt t="77210" x="9563100" y="5418138"/>
          <p14:tracePt t="77217" x="9559925" y="5418138"/>
          <p14:tracePt t="77226" x="9559925" y="5430838"/>
          <p14:tracePt t="77233" x="9559925" y="5437188"/>
          <p14:tracePt t="77262" x="9551988" y="5453063"/>
          <p14:tracePt t="77265" x="9551988" y="5457825"/>
          <p14:tracePt t="77274" x="9548813" y="5464175"/>
          <p14:tracePt t="77281" x="9548813" y="5468938"/>
          <p14:tracePt t="77290" x="9544050" y="5472113"/>
          <p14:tracePt t="77297" x="9544050" y="5476875"/>
          <p14:tracePt t="77307" x="9540875" y="5484813"/>
          <p14:tracePt t="77313" x="9540875" y="5487988"/>
          <p14:tracePt t="77322" x="9536113" y="5491163"/>
          <p14:tracePt t="77329" x="9536113" y="5495925"/>
          <p14:tracePt t="77339" x="9536113" y="5499100"/>
          <p14:tracePt t="77344" x="9536113" y="5503863"/>
          <p14:tracePt t="77354" x="9536113" y="5507038"/>
          <p14:tracePt t="77361" x="9529763" y="5514975"/>
          <p14:tracePt t="77372" x="9529763" y="5526088"/>
          <p14:tracePt t="77377" x="9529763" y="5530850"/>
          <p14:tracePt t="77385" x="9529763" y="5538788"/>
          <p14:tracePt t="77394" x="9529763" y="5545138"/>
          <p14:tracePt t="77401" x="9529763" y="5553075"/>
          <p14:tracePt t="77410" x="9529763" y="5557838"/>
          <p14:tracePt t="77417" x="9529763" y="5565775"/>
          <p14:tracePt t="77425" x="9529763" y="5580063"/>
          <p14:tracePt t="77433" x="9529763" y="5584825"/>
          <p14:tracePt t="77442" x="9532938" y="5599113"/>
          <p14:tracePt t="77449" x="9536113" y="5607050"/>
          <p14:tracePt t="77458" x="9540875" y="5614988"/>
          <p14:tracePt t="77465" x="9540875" y="5619750"/>
          <p14:tracePt t="77474" x="9544050" y="5630863"/>
          <p14:tracePt t="77481" x="9548813" y="5634038"/>
          <p14:tracePt t="77491" x="9551988" y="5641975"/>
          <p14:tracePt t="77497" x="9563100" y="5649913"/>
          <p14:tracePt t="77506" x="9563100" y="5654675"/>
          <p14:tracePt t="77513" x="9567863" y="5657850"/>
          <p14:tracePt t="77522" x="9571038" y="5661025"/>
          <p14:tracePt t="77529" x="9578975" y="5668963"/>
          <p14:tracePt t="77539" x="9583738" y="5673725"/>
          <p14:tracePt t="77545" x="9590088" y="5684838"/>
          <p14:tracePt t="77555" x="9605963" y="5700713"/>
          <p14:tracePt t="77561" x="9621838" y="5703888"/>
          <p14:tracePt t="77569" x="9629775" y="5711825"/>
          <p14:tracePt t="77578" x="9644063" y="5722938"/>
          <p14:tracePt t="77585" x="9659938" y="5735638"/>
          <p14:tracePt t="77594" x="9683750" y="5741988"/>
          <p14:tracePt t="77603" x="9705975" y="5754688"/>
          <p14:tracePt t="77610" x="9725025" y="5765800"/>
          <p14:tracePt t="77617" x="9753600" y="5784850"/>
          <p14:tracePt t="77626" x="9780588" y="5795963"/>
          <p14:tracePt t="77632" x="9794875" y="5800725"/>
          <p14:tracePt t="77642" x="9818688" y="5808663"/>
          <p14:tracePt t="77649" x="9837738" y="5819775"/>
          <p14:tracePt t="77657" x="9848850" y="5819775"/>
          <p14:tracePt t="77664" x="9861550" y="5822950"/>
          <p14:tracePt t="77674" x="9864725" y="5822950"/>
          <p14:tracePt t="77681" x="9867900" y="5822950"/>
          <p14:tracePt t="77690" x="9872663" y="5827713"/>
          <p14:tracePt t="77697" x="9875838" y="5827713"/>
          <p14:tracePt t="77713" x="9880600" y="5827713"/>
          <p14:tracePt t="77722" x="9883775" y="5827713"/>
          <p14:tracePt t="77729" x="9894888" y="5827713"/>
          <p14:tracePt t="77739" x="9902825" y="5827713"/>
          <p14:tracePt t="77745" x="9910763" y="5827713"/>
          <p14:tracePt t="77756" x="9926638" y="5827713"/>
          <p14:tracePt t="77761" x="9945688" y="5827713"/>
          <p14:tracePt t="77769" x="9964738" y="5827713"/>
          <p14:tracePt t="77777" x="9991725" y="5827713"/>
          <p14:tracePt t="77785" x="10018713" y="5827713"/>
          <p14:tracePt t="77794" x="10034588" y="5827713"/>
          <p14:tracePt t="77801" x="10058400" y="5822950"/>
          <p14:tracePt t="77810" x="10069513" y="5822950"/>
          <p14:tracePt t="77817" x="10091738" y="5822950"/>
          <p14:tracePt t="77826" x="10099675" y="5822950"/>
          <p14:tracePt t="77833" x="10107613" y="5822950"/>
          <p14:tracePt t="77842" x="10112375" y="5822950"/>
          <p14:tracePt t="77849" x="10115550" y="5822950"/>
          <p14:tracePt t="77858" x="10118725" y="5822950"/>
          <p14:tracePt t="77881" x="10123488" y="5822950"/>
          <p14:tracePt t="77906" x="10126663" y="5822950"/>
          <p14:tracePt t="77913" x="10131425" y="5822950"/>
          <p14:tracePt t="77923" x="10134600" y="5822950"/>
          <p14:tracePt t="77929" x="10145713" y="5822950"/>
          <p14:tracePt t="77938" x="10158413" y="5822950"/>
          <p14:tracePt t="77945" x="10166350" y="5822950"/>
          <p14:tracePt t="77953" x="10185400" y="5827713"/>
          <p14:tracePt t="77961" x="10193338" y="5827713"/>
          <p14:tracePt t="77969" x="10204450" y="5830888"/>
          <p14:tracePt t="77978" x="10212388" y="5830888"/>
          <p14:tracePt t="77986" x="10220325" y="5835650"/>
          <p14:tracePt t="78537" x="10215563" y="5830888"/>
          <p14:tracePt t="78545" x="10196513" y="5827713"/>
          <p14:tracePt t="78553" x="10169525" y="5827713"/>
          <p14:tracePt t="78561" x="10145713" y="5819775"/>
          <p14:tracePt t="78571" x="10112375" y="5819775"/>
          <p14:tracePt t="78578" x="10053638" y="5808663"/>
          <p14:tracePt t="78585" x="10026650" y="5800725"/>
          <p14:tracePt t="78594" x="9953625" y="5784850"/>
          <p14:tracePt t="78600" x="9867900" y="5773738"/>
          <p14:tracePt t="78610" x="9799638" y="5757863"/>
          <p14:tracePt t="78617" x="9705975" y="5741988"/>
          <p14:tracePt t="78626" x="9625013" y="5719763"/>
          <p14:tracePt t="78633" x="9559925" y="5703888"/>
          <p14:tracePt t="78642" x="9467850" y="5688013"/>
          <p14:tracePt t="78649" x="9405938" y="5684838"/>
          <p14:tracePt t="78659" x="9332913" y="5668963"/>
          <p14:tracePt t="78665" x="9293225" y="5661025"/>
          <p14:tracePt t="78674" x="9274175" y="5661025"/>
          <p14:tracePt t="78681" x="9266238" y="5661025"/>
          <p14:tracePt t="78691" x="9255125" y="5661025"/>
          <p14:tracePt t="78706" x="9250363" y="5661025"/>
          <p14:tracePt t="78723" x="9247188" y="5661025"/>
          <p14:tracePt t="78729" x="9244013" y="5661025"/>
          <p14:tracePt t="78739" x="9239250" y="5668963"/>
          <p14:tracePt t="78745" x="9231313" y="5676900"/>
          <p14:tracePt t="78754" x="9217025" y="5681663"/>
          <p14:tracePt t="78761" x="9209088" y="5688013"/>
          <p14:tracePt t="78771" x="9196388" y="5695950"/>
          <p14:tracePt t="78778" x="9182100" y="5700713"/>
          <p14:tracePt t="78785" x="9177338" y="5703888"/>
          <p14:tracePt t="78794" x="9174163" y="5708650"/>
          <p14:tracePt t="78801" x="9174163" y="5711825"/>
          <p14:tracePt t="78809" x="9169400" y="5719763"/>
          <p14:tracePt t="78817" x="9169400" y="5727700"/>
          <p14:tracePt t="78826" x="9174163" y="5741988"/>
          <p14:tracePt t="78833" x="9182100" y="5765800"/>
          <p14:tracePt t="78843" x="9190038" y="5773738"/>
          <p14:tracePt t="78850" x="9196388" y="5789613"/>
          <p14:tracePt t="78858" x="9220200" y="5811838"/>
          <p14:tracePt t="78866" x="9239250" y="5835650"/>
          <p14:tracePt t="78874" x="9263063" y="5865813"/>
          <p14:tracePt t="78882" x="9285288" y="5884863"/>
          <p14:tracePt t="78890" x="9328150" y="5911850"/>
          <p14:tracePt t="78898" x="9359900" y="5932488"/>
          <p14:tracePt t="78908" x="9409113" y="5951538"/>
          <p14:tracePt t="78913" x="9428163" y="5962650"/>
          <p14:tracePt t="78922" x="9451975" y="5965825"/>
          <p14:tracePt t="78929" x="9471025" y="5973763"/>
          <p14:tracePt t="78968" x="9482138" y="5973763"/>
          <p14:tracePt t="79001" x="9474200" y="5973763"/>
          <p14:tracePt t="79008" x="9467850" y="5973763"/>
          <p14:tracePt t="79017" x="9459913" y="5973763"/>
          <p14:tracePt t="79025" x="9440863" y="5973763"/>
          <p14:tracePt t="79033" x="9413875" y="5973763"/>
          <p14:tracePt t="79042" x="9390063" y="5973763"/>
          <p14:tracePt t="79049" x="9355138" y="5973763"/>
          <p14:tracePt t="79058" x="9344025" y="5973763"/>
          <p14:tracePt t="79064" x="9324975" y="5973763"/>
          <p14:tracePt t="79074" x="9309100" y="5978525"/>
          <p14:tracePt t="79081" x="9285288" y="5981700"/>
          <p14:tracePt t="79090" x="9277350" y="5989638"/>
          <p14:tracePt t="79097" x="9274175" y="5989638"/>
          <p14:tracePt t="79106" x="9271000" y="5989638"/>
          <p14:tracePt t="79113" x="9266238" y="5989638"/>
          <p14:tracePt t="79123" x="9263063" y="5992813"/>
          <p14:tracePt t="79129" x="9255125" y="5992813"/>
          <p14:tracePt t="79138" x="9244013" y="5997575"/>
          <p14:tracePt t="79145" x="9231313" y="5997575"/>
          <p14:tracePt t="79153" x="9204325" y="5997575"/>
          <p14:tracePt t="79161" x="9150350" y="5997575"/>
          <p14:tracePt t="79170" x="9096375" y="5997575"/>
          <p14:tracePt t="79177" x="9023350" y="5997575"/>
          <p14:tracePt t="79184" x="8950325" y="5986463"/>
          <p14:tracePt t="79193" x="8896350" y="5978525"/>
          <p14:tracePt t="79200" x="8796338" y="5962650"/>
          <p14:tracePt t="79209" x="8710613" y="5946775"/>
          <p14:tracePt t="79216" x="8637588" y="5935663"/>
          <p14:tracePt t="79226" x="8583613" y="5919788"/>
          <p14:tracePt t="79233" x="8518525" y="5905500"/>
          <p14:tracePt t="79242" x="8497888" y="5905500"/>
          <p14:tracePt t="79248" x="8475663" y="5900738"/>
          <p14:tracePt t="79258" x="8470900" y="5900738"/>
          <p14:tracePt t="79321" x="8467725" y="5900738"/>
          <p14:tracePt t="79337" x="8459788" y="5900738"/>
          <p14:tracePt t="79346" x="8440738" y="5900738"/>
          <p14:tracePt t="79353" x="8421688" y="5892800"/>
          <p14:tracePt t="79362" x="8382000" y="5892800"/>
          <p14:tracePt t="79369" x="8335963" y="5889625"/>
          <p14:tracePt t="79378" x="8289925" y="5881688"/>
          <p14:tracePt t="79385" x="8243888" y="5881688"/>
          <p14:tracePt t="79394" x="8181975" y="5873750"/>
          <p14:tracePt t="79402" x="8108950" y="5873750"/>
          <p14:tracePt t="79410" x="8047038" y="5873750"/>
          <p14:tracePt t="79417" x="7993063" y="5873750"/>
          <p14:tracePt t="79426" x="7954963" y="5873750"/>
          <p14:tracePt t="79433" x="7927975" y="5878513"/>
          <p14:tracePt t="79442" x="7920038" y="5878513"/>
          <p14:tracePt t="79449" x="7904163" y="5881688"/>
          <p14:tracePt t="79459" x="7896225" y="5881688"/>
          <p14:tracePt t="79475" x="7896225" y="5884863"/>
          <p14:tracePt t="79481" x="7893050" y="5884863"/>
          <p14:tracePt t="79490" x="7888288" y="5889625"/>
          <p14:tracePt t="79497" x="7877175" y="5892800"/>
          <p14:tracePt t="79507" x="7861300" y="5897563"/>
          <p14:tracePt t="79514" x="7850188" y="5905500"/>
          <p14:tracePt t="79521" x="7826375" y="5905500"/>
          <p14:tracePt t="79529" x="7799388" y="5908675"/>
          <p14:tracePt t="79537" x="7780338" y="5908675"/>
          <p14:tracePt t="79546" x="7761288" y="5908675"/>
          <p14:tracePt t="79556" x="7745413" y="5908675"/>
          <p14:tracePt t="79562" x="7726363" y="5908675"/>
          <p14:tracePt t="79570" x="7715250" y="5908675"/>
          <p14:tracePt t="79578" x="7707313" y="5905500"/>
          <p14:tracePt t="79585" x="7704138" y="5905500"/>
          <p14:tracePt t="79594" x="7696200" y="5892800"/>
          <p14:tracePt t="79601" x="7691438" y="5889625"/>
          <p14:tracePt t="79618" x="7691438" y="5884863"/>
          <p14:tracePt t="79627" x="7688263" y="5881688"/>
          <p14:tracePt t="79633" x="7683500" y="5870575"/>
          <p14:tracePt t="79649" x="7683500" y="5862638"/>
          <p14:tracePt t="79658" x="7683500" y="5857875"/>
          <p14:tracePt t="79665" x="7683500" y="5854700"/>
          <p14:tracePt t="79675" x="7683500" y="5846763"/>
          <p14:tracePt t="79682" x="7683500" y="5835650"/>
          <p14:tracePt t="79690" x="7677150" y="5822950"/>
          <p14:tracePt t="79698" x="7672388" y="5808663"/>
          <p14:tracePt t="79710" x="7669213" y="5795963"/>
          <p14:tracePt t="79714" x="7669213" y="5789613"/>
          <p14:tracePt t="79721" x="7656513" y="5773738"/>
          <p14:tracePt t="79730" x="7653338" y="5765800"/>
          <p14:tracePt t="79738" x="7645400" y="5754688"/>
          <p14:tracePt t="79746" x="7637463" y="5741988"/>
          <p14:tracePt t="79762" x="7634288" y="5738813"/>
          <p14:tracePt t="79769" x="7629525" y="5735638"/>
          <p14:tracePt t="79801" x="7629525" y="5730875"/>
          <p14:tracePt t="79809" x="7629525" y="5727700"/>
          <p14:tracePt t="79825" x="7629525" y="5715000"/>
          <p14:tracePt t="79833" x="7629525" y="5708650"/>
          <p14:tracePt t="79843" x="7626350" y="5700713"/>
          <p14:tracePt t="79849" x="7626350" y="5692775"/>
          <p14:tracePt t="79859" x="7615238" y="5676900"/>
          <p14:tracePt t="79865" x="7610475" y="5661025"/>
          <p14:tracePt t="79875" x="7607300" y="5646738"/>
          <p14:tracePt t="79881" x="7596188" y="5630863"/>
          <p14:tracePt t="79891" x="7591425" y="5622925"/>
          <p14:tracePt t="79898" x="7580313" y="5607050"/>
          <p14:tracePt t="79907" x="7572375" y="5592763"/>
          <p14:tracePt t="79913" x="7561263" y="5580063"/>
          <p14:tracePt t="79922" x="7556500" y="5565775"/>
          <p14:tracePt t="79929" x="7545388" y="5549900"/>
          <p14:tracePt t="79939" x="7537450" y="5541963"/>
          <p14:tracePt t="79945" x="7537450" y="5534025"/>
          <p14:tracePt t="79953" x="7526338" y="5518150"/>
          <p14:tracePt t="79961" x="7521575" y="5503863"/>
          <p14:tracePt t="79969" x="7518400" y="5484813"/>
          <p14:tracePt t="79980" x="7510463" y="5461000"/>
          <p14:tracePt t="79984" x="7507288" y="5445125"/>
          <p14:tracePt t="79994" x="7507288" y="5434013"/>
          <p14:tracePt t="80001" x="7502525" y="5418138"/>
          <p14:tracePt t="80010" x="7502525" y="5402263"/>
          <p14:tracePt t="80018" x="7494588" y="5383213"/>
          <p14:tracePt t="80026" x="7491413" y="5368925"/>
          <p14:tracePt t="80033" x="7491413" y="5348288"/>
          <p14:tracePt t="80042" x="7486650" y="5337175"/>
          <p14:tracePt t="80049" x="7483475" y="5318125"/>
          <p14:tracePt t="80058" x="7475538" y="5307013"/>
          <p14:tracePt t="80065" x="7472363" y="5294313"/>
          <p14:tracePt t="80075" x="7472363" y="5280025"/>
          <p14:tracePt t="80082" x="7467600" y="5267325"/>
          <p14:tracePt t="80089" x="7467600" y="5260975"/>
          <p14:tracePt t="80098" x="7467600" y="5253038"/>
          <p14:tracePt t="80108" x="7464425" y="5245100"/>
          <p14:tracePt t="80114" x="7464425" y="5233988"/>
          <p14:tracePt t="80124" x="7464425" y="5226050"/>
          <p14:tracePt t="80130" x="7464425" y="5218113"/>
          <p14:tracePt t="80140" x="7464425" y="5213350"/>
          <p14:tracePt t="80145" x="7464425" y="5210175"/>
          <p14:tracePt t="80153" x="7464425" y="5202238"/>
          <p14:tracePt t="80162" x="7464425" y="5194300"/>
          <p14:tracePt t="80169" x="7459663" y="5183188"/>
          <p14:tracePt t="80177" x="7453313" y="5175250"/>
          <p14:tracePt t="80186" x="7453313" y="5167313"/>
          <p14:tracePt t="80194" x="7448550" y="5156200"/>
          <p14:tracePt t="80201" x="7448550" y="5148263"/>
          <p14:tracePt t="80209" x="7445375" y="5140325"/>
          <p14:tracePt t="80217" x="7445375" y="5137150"/>
          <p14:tracePt t="80226" x="7445375" y="5132388"/>
          <p14:tracePt t="80243" x="7445375" y="5129213"/>
          <p14:tracePt t="80250" x="7440613" y="5124450"/>
          <p14:tracePt t="80265" x="7440613" y="5121275"/>
          <p14:tracePt t="80275" x="7440613" y="5118100"/>
          <p14:tracePt t="80281" x="7440613" y="5113338"/>
          <p14:tracePt t="80290" x="7440613" y="5110163"/>
          <p14:tracePt t="80297" x="7440613" y="5105400"/>
          <p14:tracePt t="80307" x="7440613" y="5102225"/>
          <p14:tracePt t="80314" x="7437438" y="5091113"/>
          <p14:tracePt t="80321" x="7437438" y="5086350"/>
          <p14:tracePt t="80329" x="7437438" y="5083175"/>
          <p14:tracePt t="80337" x="7432675" y="5078413"/>
          <p14:tracePt t="80345" x="7429500" y="5070475"/>
          <p14:tracePt t="80353" x="7426325" y="5067300"/>
          <p14:tracePt t="80362" x="7426325" y="5064125"/>
          <p14:tracePt t="80370" x="7418388" y="5056188"/>
          <p14:tracePt t="80378" x="7410450" y="5048250"/>
          <p14:tracePt t="80385" x="7405688" y="5043488"/>
          <p14:tracePt t="80394" x="7402513" y="5040313"/>
          <p14:tracePt t="80410" x="7399338" y="5037138"/>
          <p14:tracePt t="80418" x="7399338" y="5032375"/>
          <p14:tracePt t="80433" x="7394575" y="5029200"/>
          <p14:tracePt t="80458" x="7394575" y="5024438"/>
          <p14:tracePt t="80474" x="7394575" y="5021263"/>
          <p14:tracePt t="80482" x="7391400" y="5016500"/>
          <p14:tracePt t="80491" x="7391400" y="5005388"/>
          <p14:tracePt t="80497" x="7386638" y="5002213"/>
          <p14:tracePt t="80505" x="7386638" y="4994275"/>
          <p14:tracePt t="80514" x="7383463" y="4986338"/>
          <p14:tracePt t="80530" x="7378700" y="4978400"/>
          <p14:tracePt t="80538" x="7378700" y="4975225"/>
          <p14:tracePt t="80546" x="7378700" y="4970463"/>
          <p14:tracePt t="80553" x="7375525" y="4967288"/>
          <p14:tracePt t="80562" x="7375525" y="4962525"/>
          <p14:tracePt t="80569" x="7375525" y="4959350"/>
          <p14:tracePt t="80595" x="7375525" y="4954588"/>
          <p14:tracePt t="80658" x="7370763" y="4954588"/>
          <p14:tracePt t="80673" x="7364413" y="4959350"/>
          <p14:tracePt t="80681" x="7359650" y="4967288"/>
          <p14:tracePt t="80689" x="7351713" y="4978400"/>
          <p14:tracePt t="80698" x="7348538" y="4983163"/>
          <p14:tracePt t="80708" x="7343775" y="4994275"/>
          <p14:tracePt t="80714" x="7340600" y="5002213"/>
          <p14:tracePt t="80722" x="7340600" y="5013325"/>
          <p14:tracePt t="80730" x="7340600" y="5024438"/>
          <p14:tracePt t="80737" x="7337425" y="5040313"/>
          <p14:tracePt t="80746" x="7337425" y="5051425"/>
          <p14:tracePt t="80770" x="7324725" y="5094288"/>
          <p14:tracePt t="80779" x="7321550" y="5113338"/>
          <p14:tracePt t="80785" x="7321550" y="5137150"/>
          <p14:tracePt t="80795" x="7321550" y="5148263"/>
          <p14:tracePt t="80801" x="7313613" y="5178425"/>
          <p14:tracePt t="80812" x="7313613" y="5199063"/>
          <p14:tracePt t="80818" x="7313613" y="5226050"/>
          <p14:tracePt t="80827" x="7313613" y="5245100"/>
          <p14:tracePt t="80833" x="7313613" y="5280025"/>
          <p14:tracePt t="80843" x="7316788" y="5299075"/>
          <p14:tracePt t="80849" x="7316788" y="5326063"/>
          <p14:tracePt t="80858" x="7321550" y="5356225"/>
          <p14:tracePt t="80865" x="7329488" y="5387975"/>
          <p14:tracePt t="80876" x="7332663" y="5407025"/>
          <p14:tracePt t="80882" x="7340600" y="5437188"/>
          <p14:tracePt t="80892" x="7343775" y="5464175"/>
          <p14:tracePt t="80897" x="7351713" y="5487988"/>
          <p14:tracePt t="80907" x="7356475" y="5534025"/>
          <p14:tracePt t="80914" x="7356475" y="5553075"/>
          <p14:tracePt t="80924" x="7364413" y="5580063"/>
          <p14:tracePt t="80931" x="7367588" y="5619750"/>
          <p14:tracePt t="80938" x="7375525" y="5657850"/>
          <p14:tracePt t="80947" x="7383463" y="5695950"/>
          <p14:tracePt t="80953" x="7386638" y="5722938"/>
          <p14:tracePt t="80962" x="7394575" y="5762625"/>
          <p14:tracePt t="80968" x="7399338" y="5792788"/>
          <p14:tracePt t="80981" x="7413625" y="5830888"/>
          <p14:tracePt t="80986" x="7418388" y="5849938"/>
          <p14:tracePt t="80995" x="7426325" y="5889625"/>
          <p14:tracePt t="81001" x="7429500" y="5908675"/>
          <p14:tracePt t="81010" x="7432675" y="5932488"/>
          <p14:tracePt t="81017" x="7440613" y="5951538"/>
          <p14:tracePt t="81026" x="7440613" y="5965825"/>
          <p14:tracePt t="81032" x="7445375" y="5973763"/>
          <p14:tracePt t="81044" x="7448550" y="5997575"/>
          <p14:tracePt t="81050" x="7448550" y="6005513"/>
          <p14:tracePt t="81059" x="7448550" y="6019800"/>
          <p14:tracePt t="81065" x="7448550" y="6024563"/>
          <p14:tracePt t="81075" x="7448550" y="6032500"/>
          <p14:tracePt t="81081" x="7448550" y="6035675"/>
          <p14:tracePt t="81089" x="7448550" y="6043613"/>
          <p14:tracePt t="81098" x="7448550" y="6046788"/>
          <p14:tracePt t="81105" x="7448550" y="6051550"/>
          <p14:tracePt t="81114" x="7448550" y="6054725"/>
          <p14:tracePt t="81121" x="7448550" y="6059488"/>
          <p14:tracePt t="81136" x="7448550" y="6062663"/>
          <p14:tracePt t="81185" x="7448550" y="6051550"/>
          <p14:tracePt t="81193" x="7456488" y="6016625"/>
          <p14:tracePt t="81201" x="7472363" y="5978525"/>
          <p14:tracePt t="81211" x="7475538" y="5938838"/>
          <p14:tracePt t="81217" x="7483475" y="5905500"/>
          <p14:tracePt t="81227" x="7491413" y="5857875"/>
          <p14:tracePt t="81233" x="7494588" y="5819775"/>
          <p14:tracePt t="81243" x="7494588" y="5773738"/>
          <p14:tracePt t="81249" x="7502525" y="5727700"/>
          <p14:tracePt t="81259" x="7510463" y="5673725"/>
          <p14:tracePt t="81266" x="7510463" y="5634038"/>
          <p14:tracePt t="81276" x="7510463" y="5580063"/>
          <p14:tracePt t="81282" x="7513638" y="5541963"/>
          <p14:tracePt t="81291" x="7513638" y="5495925"/>
          <p14:tracePt t="81297" x="7521575" y="5468938"/>
          <p14:tracePt t="81305" x="7529513" y="5422900"/>
          <p14:tracePt t="81314" x="7534275" y="5407025"/>
          <p14:tracePt t="81322" x="7537450" y="5380038"/>
          <p14:tracePt t="81331" x="7537450" y="5360988"/>
          <p14:tracePt t="81338" x="7545388" y="5345113"/>
          <p14:tracePt t="81346" x="7545388" y="5329238"/>
          <p14:tracePt t="81353" x="7545388" y="5326063"/>
          <p14:tracePt t="81362" x="7545388" y="5318125"/>
          <p14:tracePt t="81368" x="7545388" y="5310188"/>
          <p14:tracePt t="81385" x="7545388" y="5307013"/>
          <p14:tracePt t="81394" x="7540625" y="5302250"/>
          <p14:tracePt t="81425" x="7529513" y="5307013"/>
          <p14:tracePt t="81433" x="7521575" y="5314950"/>
          <p14:tracePt t="81443" x="7510463" y="5329238"/>
          <p14:tracePt t="81450" x="7494588" y="5360988"/>
          <p14:tracePt t="81459" x="7483475" y="5391150"/>
          <p14:tracePt t="81464" x="7453313" y="5437188"/>
          <p14:tracePt t="81472" x="7440613" y="5495925"/>
          <p14:tracePt t="81481" x="7426325" y="5549900"/>
          <p14:tracePt t="81491" x="7410450" y="5607050"/>
          <p14:tracePt t="81500" x="7399338" y="5654675"/>
          <p14:tracePt t="81508" x="7391400" y="5727700"/>
          <p14:tracePt t="81514" x="7383463" y="5781675"/>
          <p14:tracePt t="81521" x="7383463" y="5846763"/>
          <p14:tracePt t="81530" x="7383463" y="5889625"/>
          <p14:tracePt t="81537" x="7394575" y="5962650"/>
          <p14:tracePt t="81546" x="7394575" y="5992813"/>
          <p14:tracePt t="81553" x="7410450" y="6054725"/>
          <p14:tracePt t="81563" x="7418388" y="6113463"/>
          <p14:tracePt t="81570" x="7429500" y="6151563"/>
          <p14:tracePt t="81578" x="7437438" y="6189663"/>
          <p14:tracePt t="81584" x="7440613" y="6216650"/>
          <p14:tracePt t="81594" x="7445375" y="6240463"/>
          <p14:tracePt t="81600" x="7453313" y="6259513"/>
          <p14:tracePt t="81611" x="7456488" y="6275388"/>
          <p14:tracePt t="81617" x="7459663" y="6283325"/>
          <p14:tracePt t="81627" x="7459663" y="6286500"/>
          <p14:tracePt t="81682" x="7459663" y="6283325"/>
          <p14:tracePt t="81691" x="7459663" y="6264275"/>
          <p14:tracePt t="81697" x="7459663" y="6229350"/>
          <p14:tracePt t="81705" x="7459663" y="6167438"/>
          <p14:tracePt t="81714" x="7459663" y="6113463"/>
          <p14:tracePt t="81722" x="7459663" y="6040438"/>
          <p14:tracePt t="81731" x="7453313" y="5981700"/>
          <p14:tracePt t="81738" x="7437438" y="5927725"/>
          <p14:tracePt t="81747" x="7429500" y="5873750"/>
          <p14:tracePt t="81753" x="7413625" y="5800725"/>
          <p14:tracePt t="81762" x="7402513" y="5741988"/>
          <p14:tracePt t="81769" x="7386638" y="5695950"/>
          <p14:tracePt t="81779" x="7383463" y="5649913"/>
          <p14:tracePt t="81794" x="7367588" y="5603875"/>
          <p14:tracePt t="81802" x="7367588" y="5530850"/>
          <p14:tracePt t="81810" x="7367588" y="5511800"/>
          <p14:tracePt t="81817" x="7367588" y="5491163"/>
          <p14:tracePt t="81827" x="7367588" y="5476875"/>
          <p14:tracePt t="81834" x="7367588" y="5453063"/>
          <p14:tracePt t="81843" x="7375525" y="5434013"/>
          <p14:tracePt t="81850" x="7378700" y="5418138"/>
          <p14:tracePt t="81859" x="7378700" y="5410200"/>
          <p14:tracePt t="81865" x="7378700" y="5402263"/>
          <p14:tracePt t="81873" x="7378700" y="5391150"/>
          <p14:tracePt t="81881" x="7378700" y="5383213"/>
          <p14:tracePt t="81890" x="7378700" y="5375275"/>
          <p14:tracePt t="81898" x="7378700" y="5372100"/>
          <p14:tracePt t="81909" x="7378700" y="5368925"/>
          <p14:tracePt t="81915" x="7378700" y="5364163"/>
          <p14:tracePt t="81930" x="7378700" y="5360988"/>
          <p14:tracePt t="82010" x="7378700" y="5368925"/>
          <p14:tracePt t="82018" x="7378700" y="5375275"/>
          <p14:tracePt t="82027" x="7378700" y="5391150"/>
          <p14:tracePt t="82034" x="7378700" y="5399088"/>
          <p14:tracePt t="82040" x="7383463" y="5422900"/>
          <p14:tracePt t="82049" x="7391400" y="5441950"/>
          <p14:tracePt t="82057" x="7394575" y="5457825"/>
          <p14:tracePt t="82066" x="7394575" y="5472113"/>
          <p14:tracePt t="82073" x="7402513" y="5507038"/>
          <p14:tracePt t="82082" x="7405688" y="5522913"/>
          <p14:tracePt t="82090" x="7418388" y="5549900"/>
          <p14:tracePt t="82098" x="7418388" y="5568950"/>
          <p14:tracePt t="82105" x="7429500" y="5592763"/>
          <p14:tracePt t="82114" x="7432675" y="5630863"/>
          <p14:tracePt t="82123" x="7445375" y="5649913"/>
          <p14:tracePt t="82131" x="7453313" y="5688013"/>
          <p14:tracePt t="82138" x="7456488" y="5711825"/>
          <p14:tracePt t="82147" x="7464425" y="5738813"/>
          <p14:tracePt t="82153" x="7464425" y="5757863"/>
          <p14:tracePt t="82162" x="7475538" y="5795963"/>
          <p14:tracePt t="82169" x="7480300" y="5816600"/>
          <p14:tracePt t="82179" x="7486650" y="5862638"/>
          <p14:tracePt t="82186" x="7491413" y="5900738"/>
          <p14:tracePt t="82195" x="7491413" y="5927725"/>
          <p14:tracePt t="82202" x="7491413" y="5954713"/>
          <p14:tracePt t="82210" x="7507288" y="5986463"/>
          <p14:tracePt t="82217" x="7507288" y="6024563"/>
          <p14:tracePt t="82227" x="7507288" y="6035675"/>
          <p14:tracePt t="82234" x="7507288" y="6059488"/>
          <p14:tracePt t="82244" x="7507288" y="6078538"/>
          <p14:tracePt t="82250" x="7502525" y="6094413"/>
          <p14:tracePt t="82257" x="7502525" y="6102350"/>
          <p14:tracePt t="82266" x="7502525" y="6108700"/>
          <p14:tracePt t="82273" x="7502525" y="6121400"/>
          <p14:tracePt t="82282" x="7502525" y="6124575"/>
          <p14:tracePt t="82290" x="7502525" y="6129338"/>
          <p14:tracePt t="82410" x="7507288" y="6129338"/>
          <p14:tracePt t="82418" x="7510463" y="6129338"/>
          <p14:tracePt t="82427" x="7518400" y="6129338"/>
          <p14:tracePt t="82434" x="7521575" y="6129338"/>
          <p14:tracePt t="82443" x="7529513" y="6129338"/>
          <p14:tracePt t="82450" x="7545388" y="6129338"/>
          <p14:tracePt t="82458" x="7548563" y="6132513"/>
          <p14:tracePt t="82466" x="7564438" y="6140450"/>
          <p14:tracePt t="82474" x="7572375" y="6140450"/>
          <p14:tracePt t="82483" x="7580313" y="6143625"/>
          <p14:tracePt t="82490" x="7596188" y="6148388"/>
          <p14:tracePt t="82498" x="7607300" y="6151563"/>
          <p14:tracePt t="82505" x="7615238" y="6162675"/>
          <p14:tracePt t="82514" x="7623175" y="6167438"/>
          <p14:tracePt t="82522" x="7626350" y="6167438"/>
          <p14:tracePt t="82530" x="7629525" y="6170613"/>
          <p14:tracePt t="82553" x="7634288" y="6175375"/>
          <p14:tracePt t="82568" x="7637463" y="6178550"/>
          <p14:tracePt t="82617" x="7637463" y="6183313"/>
          <p14:tracePt t="82985" x="7653338" y="6183313"/>
          <p14:tracePt t="82994" x="7656513" y="6183313"/>
          <p14:tracePt t="83001" x="7664450" y="6183313"/>
          <p14:tracePt t="83010" x="7664450" y="6178550"/>
          <p14:tracePt t="83018" x="7672388" y="6178550"/>
          <p14:tracePt t="83029" x="7677150" y="6178550"/>
          <p14:tracePt t="83034" x="7683500" y="6175375"/>
          <p14:tracePt t="83044" x="7691438" y="6175375"/>
          <p14:tracePt t="83050" x="7707313" y="6167438"/>
          <p14:tracePt t="83058" x="7731125" y="6167438"/>
          <p14:tracePt t="83066" x="7758113" y="6162675"/>
          <p14:tracePt t="83074" x="7777163" y="6159500"/>
          <p14:tracePt t="83083" x="7807325" y="6151563"/>
          <p14:tracePt t="83091" x="7834313" y="6148388"/>
          <p14:tracePt t="83099" x="7866063" y="6140450"/>
          <p14:tracePt t="83106" x="7885113" y="6140450"/>
          <p14:tracePt t="83114" x="7907338" y="6135688"/>
          <p14:tracePt t="83121" x="7934325" y="6124575"/>
          <p14:tracePt t="83131" x="7950200" y="6113463"/>
          <p14:tracePt t="83138" x="7966075" y="6108700"/>
          <p14:tracePt t="83147" x="7977188" y="6097588"/>
          <p14:tracePt t="83154" x="7985125" y="6089650"/>
          <p14:tracePt t="83163" x="7988300" y="6078538"/>
          <p14:tracePt t="83168" x="7996238" y="6059488"/>
          <p14:tracePt t="83178" x="8001000" y="6043613"/>
          <p14:tracePt t="83184" x="8004175" y="6027738"/>
          <p14:tracePt t="83195" x="8004175" y="6008688"/>
          <p14:tracePt t="83202" x="8004175" y="5989638"/>
          <p14:tracePt t="83211" x="8004175" y="5970588"/>
          <p14:tracePt t="83218" x="8004175" y="5954713"/>
          <p14:tracePt t="83224" x="8004175" y="5935663"/>
          <p14:tracePt t="83233" x="8004175" y="5919788"/>
          <p14:tracePt t="83244" x="8004175" y="5905500"/>
          <p14:tracePt t="83250" x="8004175" y="5884863"/>
          <p14:tracePt t="83258" x="8004175" y="5878513"/>
          <p14:tracePt t="83266" x="8004175" y="5854700"/>
          <p14:tracePt t="83274" x="8004175" y="5835650"/>
          <p14:tracePt t="83282" x="8012113" y="5819775"/>
          <p14:tracePt t="83289" x="8012113" y="5800725"/>
          <p14:tracePt t="83298" x="8015288" y="5781675"/>
          <p14:tracePt t="83306" x="8015288" y="5762625"/>
          <p14:tracePt t="83315" x="8012113" y="5722938"/>
          <p14:tracePt t="83322" x="8012113" y="5703888"/>
          <p14:tracePt t="83331" x="8008938" y="5676900"/>
          <p14:tracePt t="83337" x="7996238" y="5638800"/>
          <p14:tracePt t="83346" x="7981950" y="5607050"/>
          <p14:tracePt t="83353" x="7969250" y="5576888"/>
          <p14:tracePt t="83363" x="7950200" y="5545138"/>
          <p14:tracePt t="83370" x="7931150" y="5507038"/>
          <p14:tracePt t="83379" x="7920038" y="5476875"/>
          <p14:tracePt t="83386" x="7907338" y="5453063"/>
          <p14:tracePt t="83394" x="7896225" y="5422900"/>
          <p14:tracePt t="83401" x="7893050" y="5402263"/>
          <p14:tracePt t="83410" x="7893050" y="5380038"/>
          <p14:tracePt t="83418" x="7885113" y="5372100"/>
          <p14:tracePt t="83427" x="7885113" y="5353050"/>
          <p14:tracePt t="83434" x="7885113" y="5334000"/>
          <p14:tracePt t="83442" x="7885113" y="5321300"/>
          <p14:tracePt t="83450" x="7885113" y="5314950"/>
          <p14:tracePt t="83457" x="7885113" y="5294313"/>
          <p14:tracePt t="83465" x="7885113" y="5287963"/>
          <p14:tracePt t="83474" x="7885113" y="5272088"/>
          <p14:tracePt t="83483" x="7885113" y="5256213"/>
          <p14:tracePt t="83490" x="7880350" y="5248275"/>
          <p14:tracePt t="83498" x="7880350" y="5237163"/>
          <p14:tracePt t="83506" x="7877175" y="5233988"/>
          <p14:tracePt t="83521" x="7877175" y="5229225"/>
          <p14:tracePt t="83594" x="7877175" y="5237163"/>
          <p14:tracePt t="83602" x="7874000" y="5245100"/>
          <p14:tracePt t="83611" x="7874000" y="5272088"/>
          <p14:tracePt t="83618" x="7874000" y="5287963"/>
          <p14:tracePt t="83626" x="7874000" y="5314950"/>
          <p14:tracePt t="83633" x="7874000" y="5334000"/>
          <p14:tracePt t="83643" x="7874000" y="5353050"/>
          <p14:tracePt t="83650" x="7880350" y="5391150"/>
          <p14:tracePt t="83659" x="7900988" y="5422900"/>
          <p14:tracePt t="83666" x="7904163" y="5445125"/>
          <p14:tracePt t="83675" x="7923213" y="5476875"/>
          <p14:tracePt t="83683" x="7934325" y="5507038"/>
          <p14:tracePt t="83689" x="7947025" y="5530850"/>
          <p14:tracePt t="83699" x="7966075" y="5568950"/>
          <p14:tracePt t="83706" x="7981950" y="5599113"/>
          <p14:tracePt t="83714" x="8001000" y="5638800"/>
          <p14:tracePt t="83722" x="8012113" y="5676900"/>
          <p14:tracePt t="83731" x="8023225" y="5708650"/>
          <p14:tracePt t="83737" x="8035925" y="5730875"/>
          <p14:tracePt t="83746" x="8035925" y="5757863"/>
          <p14:tracePt t="83753" x="8047038" y="5789613"/>
          <p14:tracePt t="83763" x="8047038" y="5808663"/>
          <p14:tracePt t="83770" x="8054975" y="5835650"/>
          <p14:tracePt t="83779" x="8058150" y="5857875"/>
          <p14:tracePt t="83786" x="8058150" y="5873750"/>
          <p14:tracePt t="83795" x="8058150" y="5884863"/>
          <p14:tracePt t="83801" x="8062913" y="5900738"/>
          <p14:tracePt t="83812" x="8062913" y="5916613"/>
          <p14:tracePt t="83818" x="8062913" y="5924550"/>
          <p14:tracePt t="83829" x="8062913" y="5932488"/>
          <p14:tracePt t="83834" x="8062913" y="5943600"/>
          <p14:tracePt t="83842" x="8062913" y="5951538"/>
          <p14:tracePt t="83851" x="8062913" y="5959475"/>
          <p14:tracePt t="83857" x="8062913" y="5965825"/>
          <p14:tracePt t="83866" x="8062913" y="5978525"/>
          <p14:tracePt t="83874" x="8062913" y="5986463"/>
          <p14:tracePt t="83883" x="8062913" y="5992813"/>
          <p14:tracePt t="83890" x="8058150" y="6005513"/>
          <p14:tracePt t="83899" x="8054975" y="6013450"/>
          <p14:tracePt t="83906" x="8050213" y="6019800"/>
          <p14:tracePt t="83915" x="8043863" y="6035675"/>
          <p14:tracePt t="83921" x="8039100" y="6051550"/>
          <p14:tracePt t="83931" x="8035925" y="6059488"/>
          <p14:tracePt t="83938" x="8031163" y="6070600"/>
          <p14:tracePt t="83947" x="8023225" y="6078538"/>
          <p14:tracePt t="83954" x="8023225" y="6086475"/>
          <p14:tracePt t="83963" x="8020050" y="6089650"/>
          <p14:tracePt t="83977" x="8015288" y="6094413"/>
          <p14:tracePt t="84041" x="8012113" y="6089650"/>
          <p14:tracePt t="84050" x="8008938" y="6073775"/>
          <p14:tracePt t="84058" x="8004175" y="6067425"/>
          <p14:tracePt t="84066" x="7993063" y="6043613"/>
          <p14:tracePt t="84074" x="7988300" y="6035675"/>
          <p14:tracePt t="84082" x="7977188" y="6027738"/>
          <p14:tracePt t="84088" x="7977188" y="6024563"/>
          <p14:tracePt t="84098" x="7974013" y="6019800"/>
          <p14:tracePt t="84200" x="7974013" y="6016625"/>
          <p14:tracePt t="84226" x="7974013" y="6013450"/>
          <p14:tracePt t="84241" x="7977188" y="6013450"/>
          <p14:tracePt t="84257" x="7981950" y="6013450"/>
          <p14:tracePt t="84266" x="7985125" y="6008688"/>
          <p14:tracePt t="84282" x="7996238" y="6000750"/>
          <p14:tracePt t="84290" x="8008938" y="6000750"/>
          <p14:tracePt t="84299" x="8031163" y="6000750"/>
          <p14:tracePt t="84305" x="8074025" y="6016625"/>
          <p14:tracePt t="84314" x="8128000" y="6040438"/>
          <p14:tracePt t="84321" x="8205788" y="6070600"/>
          <p14:tracePt t="84331" x="8286750" y="6089650"/>
          <p14:tracePt t="84337" x="8370888" y="6121400"/>
          <p14:tracePt t="84347" x="8464550" y="6151563"/>
          <p14:tracePt t="84354" x="8545513" y="6183313"/>
          <p14:tracePt t="84362" x="8610600" y="6205538"/>
          <p14:tracePt t="84369" x="8648700" y="6216650"/>
          <p14:tracePt t="84379" x="8672513" y="6229350"/>
          <p14:tracePt t="84386" x="8675688" y="6229350"/>
          <p14:tracePt t="84418" x="8667750" y="6216650"/>
          <p14:tracePt t="84426" x="8653463" y="6202363"/>
          <p14:tracePt t="84433" x="8637588" y="6194425"/>
          <p14:tracePt t="84442" x="8605838" y="6175375"/>
          <p14:tracePt t="84450" x="8567738" y="6156325"/>
          <p14:tracePt t="84458" x="8524875" y="6135688"/>
          <p14:tracePt t="84466" x="8491538" y="6129338"/>
          <p14:tracePt t="84473" x="8459788" y="6124575"/>
          <p14:tracePt t="84482" x="8440738" y="6116638"/>
          <p14:tracePt t="84488" x="8429625" y="6116638"/>
          <p14:tracePt t="84506" x="8424863" y="6116638"/>
          <p14:tracePt t="84522" x="8432800" y="6132513"/>
          <p14:tracePt t="84531" x="8448675" y="6148388"/>
          <p14:tracePt t="84538" x="8486775" y="6167438"/>
          <p14:tracePt t="84546" x="8545513" y="6194425"/>
          <p14:tracePt t="84554" x="8629650" y="6232525"/>
          <p14:tracePt t="84563" x="8748713" y="6278563"/>
          <p14:tracePt t="84570" x="8829675" y="6297613"/>
          <p14:tracePt t="84578" x="8926513" y="6329363"/>
          <p14:tracePt t="84586" x="8999538" y="6345238"/>
          <p14:tracePt t="84595" x="9026525" y="6356350"/>
          <p14:tracePt t="84601" x="9039225" y="6356350"/>
          <p14:tracePt t="84642" x="9031288" y="6356350"/>
          <p14:tracePt t="84650" x="9015413" y="6340475"/>
          <p14:tracePt t="84657" x="8985250" y="6313488"/>
          <p14:tracePt t="84667" x="8942388" y="6286500"/>
          <p14:tracePt t="84674" x="8877300" y="6251575"/>
          <p14:tracePt t="84683" x="8829675" y="6229350"/>
          <p14:tracePt t="84690" x="8780463" y="6210300"/>
          <p14:tracePt t="84698" x="8748713" y="6197600"/>
          <p14:tracePt t="84706" x="8729663" y="6194425"/>
          <p14:tracePt t="84730" x="8726488" y="6194425"/>
          <p14:tracePt t="84747" x="8729663" y="6194425"/>
          <p14:tracePt t="84754" x="8748713" y="6197600"/>
          <p14:tracePt t="84763" x="8780463" y="6205538"/>
          <p14:tracePt t="84769" x="8799513" y="6210300"/>
          <p14:tracePt t="84779" x="8842375" y="6224588"/>
          <p14:tracePt t="84786" x="8861425" y="6229350"/>
          <p14:tracePt t="84797" x="8880475" y="6232525"/>
          <p14:tracePt t="84803" x="8885238" y="6237288"/>
          <p14:tracePt t="84922" x="8885238" y="6232525"/>
          <p14:tracePt t="84930" x="8885238" y="6229350"/>
          <p14:tracePt t="84938" x="8885238" y="6221413"/>
          <p14:tracePt t="84947" x="8885238" y="6216650"/>
          <p14:tracePt t="84954" x="8888413" y="6210300"/>
          <p14:tracePt t="84963" x="8896350" y="6202363"/>
          <p14:tracePt t="84970" x="8899525" y="6197600"/>
          <p14:tracePt t="84981" x="8904288" y="6186488"/>
          <p14:tracePt t="84986" x="8907463" y="6178550"/>
          <p14:tracePt t="84995" x="8907463" y="6175375"/>
          <p14:tracePt t="85002" x="8907463" y="6170613"/>
          <p14:tracePt t="85010" x="8907463" y="6167438"/>
          <p14:tracePt t="85018" x="8912225" y="6159500"/>
          <p14:tracePt t="85029" x="8912225" y="6151563"/>
          <p14:tracePt t="85034" x="8912225" y="6148388"/>
          <p14:tracePt t="85042" x="8912225" y="6143625"/>
          <p14:tracePt t="85051" x="8912225" y="6135688"/>
          <p14:tracePt t="85057" x="8912225" y="6132513"/>
          <p14:tracePt t="85066" x="8915400" y="6121400"/>
          <p14:tracePt t="85074" x="8915400" y="6116638"/>
          <p14:tracePt t="85083" x="8915400" y="6113463"/>
          <p14:tracePt t="85090" x="8918575" y="6105525"/>
          <p14:tracePt t="85099" x="8923338" y="6102350"/>
          <p14:tracePt t="85106" x="8926513" y="6097588"/>
          <p14:tracePt t="85113" x="8931275" y="6089650"/>
          <p14:tracePt t="85122" x="8934450" y="6086475"/>
          <p14:tracePt t="85131" x="8945563" y="6081713"/>
          <p14:tracePt t="85137" x="8945563" y="6078538"/>
          <p14:tracePt t="85147" x="8953500" y="6078538"/>
          <p14:tracePt t="85154" x="8958263" y="6070600"/>
          <p14:tracePt t="85170" x="8961438" y="6067425"/>
          <p14:tracePt t="85179" x="8966200" y="6062663"/>
          <p14:tracePt t="85186" x="8966200" y="6051550"/>
          <p14:tracePt t="85202" x="8966200" y="6043613"/>
          <p14:tracePt t="85210" x="8966200" y="6040438"/>
          <p14:tracePt t="85219" x="8966200" y="6035675"/>
          <p14:tracePt t="85227" x="8966200" y="6027738"/>
          <p14:tracePt t="85235" x="8969375" y="6024563"/>
          <p14:tracePt t="85242" x="8972550" y="6019800"/>
          <p14:tracePt t="85251" x="8972550" y="6013450"/>
          <p14:tracePt t="85257" x="8980488" y="6000750"/>
          <p14:tracePt t="85267" x="8993188" y="5992813"/>
          <p14:tracePt t="85274" x="8999538" y="5981700"/>
          <p14:tracePt t="85282" x="9012238" y="5973763"/>
          <p14:tracePt t="85290" x="9015413" y="5954713"/>
          <p14:tracePt t="85298" x="9020175" y="5932488"/>
          <p14:tracePt t="85306" x="9020175" y="5911850"/>
          <p14:tracePt t="85315" x="9026525" y="5897563"/>
          <p14:tracePt t="85322" x="9023350" y="5878513"/>
          <p14:tracePt t="85330" x="9023350" y="5862638"/>
          <p14:tracePt t="85338" x="9020175" y="5843588"/>
          <p14:tracePt t="85347" x="9007475" y="5819775"/>
          <p14:tracePt t="85354" x="8996363" y="5781675"/>
          <p14:tracePt t="85364" x="8985250" y="5757863"/>
          <p14:tracePt t="85370" x="8980488" y="5741988"/>
          <p14:tracePt t="85380" x="8969375" y="5708650"/>
          <p14:tracePt t="85386" x="8958263" y="5684838"/>
          <p14:tracePt t="85396" x="8950325" y="5665788"/>
          <p14:tracePt t="85402" x="8945563" y="5634038"/>
          <p14:tracePt t="85412" x="8934450" y="5603875"/>
          <p14:tracePt t="85419" x="8926513" y="5565775"/>
          <p14:tracePt t="85429" x="8918575" y="5538788"/>
          <p14:tracePt t="85435" x="8915400" y="5499100"/>
          <p14:tracePt t="85442" x="8915400" y="5472113"/>
          <p14:tracePt t="85451" x="8907463" y="5434013"/>
          <p14:tracePt t="85457" x="8904288" y="5395913"/>
          <p14:tracePt t="85467" x="8896350" y="5375275"/>
          <p14:tracePt t="85474" x="8896350" y="5337175"/>
          <p14:tracePt t="85483" x="8891588" y="5321300"/>
          <p14:tracePt t="85490" x="8880475" y="5302250"/>
          <p14:tracePt t="85499" x="8877300" y="5294313"/>
          <p14:tracePt t="85506" x="8872538" y="5291138"/>
          <p14:tracePt t="85514" x="8872538" y="5287963"/>
          <p14:tracePt t="85522" x="8869363" y="5283200"/>
          <p14:tracePt t="85530" x="8869363" y="5280025"/>
          <p14:tracePt t="85867" x="8888413" y="5280025"/>
          <p14:tracePt t="85883" x="8904288" y="5283200"/>
          <p14:tracePt t="86042" x="8899525" y="5280025"/>
          <p14:tracePt t="86058" x="8896350" y="5267325"/>
          <p14:tracePt t="86067" x="8891588" y="5260975"/>
          <p14:tracePt t="86090" x="8891588" y="5256213"/>
          <p14:tracePt t="86098" x="8891588" y="5253038"/>
          <p14:tracePt t="86106" x="8891588" y="5248275"/>
          <p14:tracePt t="86115" x="8896350" y="5233988"/>
          <p14:tracePt t="86121" x="8899525" y="5226050"/>
          <p14:tracePt t="86131" x="8915400" y="5221288"/>
          <p14:tracePt t="86137" x="8918575" y="5210175"/>
          <p14:tracePt t="86147" x="8931275" y="5202238"/>
          <p14:tracePt t="86153" x="8934450" y="5191125"/>
          <p14:tracePt t="86163" x="8939213" y="5186363"/>
          <p14:tracePt t="86170" x="8942388" y="5183188"/>
          <p14:tracePt t="86179" x="8942388" y="5178425"/>
          <p14:tracePt t="86186" x="8945563" y="5172075"/>
          <p14:tracePt t="86196" x="8950325" y="5167313"/>
          <p14:tracePt t="86202" x="8950325" y="5159375"/>
          <p14:tracePt t="86219" x="8950325" y="5156200"/>
          <p14:tracePt t="86226" x="8950325" y="5151438"/>
          <p14:tracePt t="86234" x="8950325" y="5148263"/>
          <p14:tracePt t="86241" x="8950325" y="5140325"/>
          <p14:tracePt t="86251" x="8950325" y="5137150"/>
          <p14:tracePt t="86258" x="8950325" y="5129213"/>
          <p14:tracePt t="86267" x="8950325" y="5121275"/>
          <p14:tracePt t="86274" x="8950325" y="5105400"/>
          <p14:tracePt t="86283" x="8950325" y="5091113"/>
          <p14:tracePt t="86290" x="8958263" y="5070475"/>
          <p14:tracePt t="86299" x="8958263" y="5064125"/>
          <p14:tracePt t="86305" x="8958263" y="5051425"/>
          <p14:tracePt t="86315" x="8958263" y="5043488"/>
          <p14:tracePt t="86322" x="8961438" y="5037138"/>
          <p14:tracePt t="86331" x="8961438" y="5029200"/>
          <p14:tracePt t="86338" x="8966200" y="5024438"/>
          <p14:tracePt t="86347" x="8966200" y="5021263"/>
          <p14:tracePt t="86353" x="8966200" y="5005388"/>
          <p14:tracePt t="86370" x="8966200" y="4997450"/>
          <p14:tracePt t="86394" x="8966200" y="4989513"/>
          <p14:tracePt t="86554" x="8969375" y="4989513"/>
          <p14:tracePt t="86570" x="8969375" y="4997450"/>
          <p14:tracePt t="86578" x="8969375" y="5002213"/>
          <p14:tracePt t="86587" x="8969375" y="5010150"/>
          <p14:tracePt t="86594" x="8969375" y="5024438"/>
          <p14:tracePt t="86603" x="8969375" y="5032375"/>
          <p14:tracePt t="86610" x="8969375" y="5048250"/>
          <p14:tracePt t="86619" x="8969375" y="5056188"/>
          <p14:tracePt t="86644" x="8969375" y="5097463"/>
          <p14:tracePt t="86651" x="8972550" y="5110163"/>
          <p14:tracePt t="86658" x="8972550" y="5121275"/>
          <p14:tracePt t="86667" x="8972550" y="5137150"/>
          <p14:tracePt t="86674" x="8972550" y="5151438"/>
          <p14:tracePt t="86683" x="8972550" y="5172075"/>
          <p14:tracePt t="86690" x="8972550" y="5186363"/>
          <p14:tracePt t="86700" x="8972550" y="5207000"/>
          <p14:tracePt t="86706" x="8972550" y="5226050"/>
          <p14:tracePt t="86715" x="8972550" y="5248275"/>
          <p14:tracePt t="86721" x="8980488" y="5267325"/>
          <p14:tracePt t="86731" x="8980488" y="5283200"/>
          <p14:tracePt t="86738" x="8980488" y="5302250"/>
          <p14:tracePt t="86748" x="8985250" y="5321300"/>
          <p14:tracePt t="86754" x="8985250" y="5337175"/>
          <p14:tracePt t="86763" x="8988425" y="5353050"/>
          <p14:tracePt t="86770" x="8988425" y="5360988"/>
          <p14:tracePt t="86778" x="8996363" y="5368925"/>
          <p14:tracePt t="86786" x="8996363" y="5383213"/>
          <p14:tracePt t="86796" x="8999538" y="5395913"/>
          <p14:tracePt t="86802" x="9004300" y="5414963"/>
          <p14:tracePt t="86810" x="9004300" y="5422900"/>
          <p14:tracePt t="86818" x="9004300" y="5430838"/>
          <p14:tracePt t="86826" x="9004300" y="5445125"/>
          <p14:tracePt t="86834" x="9007475" y="5457825"/>
          <p14:tracePt t="86841" x="9007475" y="5464175"/>
          <p14:tracePt t="86851" x="9007475" y="5480050"/>
          <p14:tracePt t="86858" x="9007475" y="5499100"/>
          <p14:tracePt t="86867" x="9007475" y="5507038"/>
          <p14:tracePt t="86874" x="9007475" y="5514975"/>
          <p14:tracePt t="86883" x="9007475" y="5530850"/>
          <p14:tracePt t="86890" x="9007475" y="5545138"/>
          <p14:tracePt t="86899" x="9007475" y="5553075"/>
          <p14:tracePt t="86906" x="9007475" y="5568950"/>
          <p14:tracePt t="86915" x="9007475" y="5576888"/>
          <p14:tracePt t="86922" x="9007475" y="5592763"/>
          <p14:tracePt t="86931" x="9007475" y="5599113"/>
          <p14:tracePt t="86938" x="9007475" y="5607050"/>
          <p14:tracePt t="86948" x="9007475" y="5614988"/>
          <p14:tracePt t="86954" x="9007475" y="5626100"/>
          <p14:tracePt t="86965" x="9007475" y="5634038"/>
          <p14:tracePt t="86970" x="9007475" y="5641975"/>
          <p14:tracePt t="86978" x="9007475" y="5649913"/>
          <p14:tracePt t="86987" x="9012238" y="5661025"/>
          <p14:tracePt t="86994" x="9012238" y="5668963"/>
          <p14:tracePt t="87003" x="9020175" y="5688013"/>
          <p14:tracePt t="87009" x="9020175" y="5700713"/>
          <p14:tracePt t="87019" x="9020175" y="5708650"/>
          <p14:tracePt t="87025" x="9020175" y="5727700"/>
          <p14:tracePt t="87035" x="9020175" y="5741988"/>
          <p14:tracePt t="87041" x="9020175" y="5757863"/>
          <p14:tracePt t="87051" x="9020175" y="5768975"/>
          <p14:tracePt t="87057" x="9020175" y="5781675"/>
          <p14:tracePt t="87067" x="9020175" y="5789613"/>
          <p14:tracePt t="87075" x="9020175" y="5808663"/>
          <p14:tracePt t="87083" x="9020175" y="5816600"/>
          <p14:tracePt t="87089" x="9020175" y="5830888"/>
          <p14:tracePt t="87099" x="9020175" y="5838825"/>
          <p14:tracePt t="87105" x="9020175" y="5849938"/>
          <p14:tracePt t="87115" x="9020175" y="5857875"/>
          <p14:tracePt t="87122" x="9020175" y="5862638"/>
          <p14:tracePt t="87132" x="9015413" y="5865813"/>
          <p14:tracePt t="87137" x="9015413" y="5870575"/>
          <p14:tracePt t="87154" x="9015413" y="5873750"/>
          <p14:tracePt t="87162" x="9015413" y="5878513"/>
          <p14:tracePt t="87178" x="9015413" y="5881688"/>
          <p14:tracePt t="87194" x="9015413" y="5884863"/>
          <p14:tracePt t="87203" x="9015413" y="5889625"/>
          <p14:tracePt t="87210" x="9015413" y="5892800"/>
          <p14:tracePt t="87219" x="9015413" y="5897563"/>
          <p14:tracePt t="87226" x="9015413" y="5900738"/>
          <p14:tracePt t="87251" x="9015413" y="5905500"/>
          <p14:tracePt t="87257" x="9015413" y="5908675"/>
          <p14:tracePt t="87794" x="9015413" y="5905500"/>
          <p14:tracePt t="87898" x="9020175" y="5905500"/>
          <p14:tracePt t="89322" x="9012238" y="5905500"/>
          <p14:tracePt t="89331" x="9012238" y="5908675"/>
          <p14:tracePt t="89339" x="9004300" y="5908675"/>
          <p14:tracePt t="89347" x="8996363" y="5911850"/>
          <p14:tracePt t="89355" x="8993188" y="5916613"/>
          <p14:tracePt t="89363" x="8972550" y="5919788"/>
          <p14:tracePt t="89371" x="8966200" y="5919788"/>
          <p14:tracePt t="89379" x="8958263" y="5924550"/>
          <p14:tracePt t="89388" x="8942388" y="5924550"/>
          <p14:tracePt t="89394" x="8931275" y="5932488"/>
          <p14:tracePt t="89404" x="8904288" y="5935663"/>
          <p14:tracePt t="89410" x="8899525" y="5935663"/>
          <p14:tracePt t="89419" x="8888413" y="5935663"/>
          <p14:tracePt t="89425" x="8869363" y="5935663"/>
          <p14:tracePt t="89436" x="8845550" y="5938838"/>
          <p14:tracePt t="89442" x="8837613" y="5946775"/>
          <p14:tracePt t="89452" x="8823325" y="5946775"/>
          <p14:tracePt t="89459" x="8802688" y="5954713"/>
          <p14:tracePt t="89468" x="8772525" y="5954713"/>
          <p14:tracePt t="89474" x="8745538" y="5954713"/>
          <p14:tracePt t="89484" x="8726488" y="5954713"/>
          <p14:tracePt t="89490" x="8699500" y="5954713"/>
          <p14:tracePt t="89497" x="8659813" y="5954713"/>
          <p14:tracePt t="89507" x="8632825" y="5954713"/>
          <p14:tracePt t="89517" x="8613775" y="5954713"/>
          <p14:tracePt t="89523" x="8591550" y="5951538"/>
          <p14:tracePt t="89531" x="8564563" y="5951538"/>
          <p14:tracePt t="89539" x="8532813" y="5943600"/>
          <p14:tracePt t="89546" x="8505825" y="5943600"/>
          <p14:tracePt t="89555" x="8486775" y="5938838"/>
          <p14:tracePt t="89563" x="8467725" y="5938838"/>
          <p14:tracePt t="89571" x="8440738" y="5938838"/>
          <p14:tracePt t="89578" x="8416925" y="5932488"/>
          <p14:tracePt t="89587" x="8382000" y="5932488"/>
          <p14:tracePt t="89593" x="8351838" y="5932488"/>
          <p14:tracePt t="89603" x="8316913" y="5932488"/>
          <p14:tracePt t="89609" x="8301038" y="5932488"/>
          <p14:tracePt t="89620" x="8267700" y="5932488"/>
          <p14:tracePt t="89627" x="8240713" y="5932488"/>
          <p14:tracePt t="89636" x="8212138" y="5932488"/>
          <p14:tracePt t="89643" x="8185150" y="5932488"/>
          <p14:tracePt t="89651" x="8154988" y="5932488"/>
          <p14:tracePt t="89658" x="8135938" y="5932488"/>
          <p14:tracePt t="89668" x="8101013" y="5935663"/>
          <p14:tracePt t="89675" x="8074025" y="5935663"/>
          <p14:tracePt t="89684" x="8047038" y="5935663"/>
          <p14:tracePt t="89691" x="8008938" y="5938838"/>
          <p14:tracePt t="89701" x="7981950" y="5938838"/>
          <p14:tracePt t="89707" x="7958138" y="5938838"/>
          <p14:tracePt t="89714" x="7931150" y="5946775"/>
          <p14:tracePt t="89723" x="7896225" y="5946775"/>
          <p14:tracePt t="89730" x="7874000" y="5951538"/>
          <p14:tracePt t="89739" x="7839075" y="5951538"/>
          <p14:tracePt t="89748" x="7823200" y="5951538"/>
          <p14:tracePt t="89756" x="7796213" y="5959475"/>
          <p14:tracePt t="89762" x="7777163" y="5959475"/>
          <p14:tracePt t="89771" x="7753350" y="5962650"/>
          <p14:tracePt t="89778" x="7726363" y="5962650"/>
          <p14:tracePt t="89788" x="7707313" y="5965825"/>
          <p14:tracePt t="89795" x="7680325" y="5965825"/>
          <p14:tracePt t="89804" x="7650163" y="5965825"/>
          <p14:tracePt t="89811" x="7629525" y="5973763"/>
          <p14:tracePt t="89820" x="7610475" y="5973763"/>
          <p14:tracePt t="89826" x="7588250" y="5973763"/>
          <p14:tracePt t="89835" x="7575550" y="5973763"/>
          <p14:tracePt t="89842" x="7561263" y="5973763"/>
          <p14:tracePt t="89852" x="7545388" y="5973763"/>
          <p14:tracePt t="89858" x="7526338" y="5973763"/>
          <p14:tracePt t="89869" x="7518400" y="5973763"/>
          <p14:tracePt t="89874" x="7507288" y="5973763"/>
          <p14:tracePt t="89881" x="7486650" y="5973763"/>
          <p14:tracePt t="89890" x="7472363" y="5965825"/>
          <p14:tracePt t="89898" x="7453313" y="5962650"/>
          <p14:tracePt t="89908" x="7437438" y="5962650"/>
          <p14:tracePt t="89915" x="7410450" y="5954713"/>
          <p14:tracePt t="89923" x="7370763" y="5951538"/>
          <p14:tracePt t="89932" x="7351713" y="5943600"/>
          <p14:tracePt t="89939" x="7332663" y="5943600"/>
          <p14:tracePt t="89946" x="7316788" y="5935663"/>
          <p14:tracePt t="89955" x="7302500" y="5935663"/>
          <p14:tracePt t="89963" x="7283450" y="5935663"/>
          <p14:tracePt t="89972" x="7270750" y="5932488"/>
          <p14:tracePt t="89979" x="7262813" y="5932488"/>
          <p14:tracePt t="89988" x="7256463" y="5924550"/>
          <p14:tracePt t="89994" x="7251700" y="5924550"/>
          <p14:tracePt t="90003" x="7248525" y="5924550"/>
          <p14:tracePt t="90020" x="7243763" y="5924550"/>
          <p14:tracePt t="90027" x="7240588" y="5924550"/>
          <p14:tracePt t="90036" x="7232650" y="5924550"/>
          <p14:tracePt t="90043" x="7229475" y="5924550"/>
          <p14:tracePt t="90052" x="7216775" y="5927725"/>
          <p14:tracePt t="90058" x="7208838" y="5927725"/>
          <p14:tracePt t="90068" x="7202488" y="5927725"/>
          <p14:tracePt t="90075" x="7194550" y="5927725"/>
          <p14:tracePt t="90083" x="7178675" y="5927725"/>
          <p14:tracePt t="90092" x="7170738" y="5927725"/>
          <p14:tracePt t="90098" x="7159625" y="5927725"/>
          <p14:tracePt t="90107" x="7146925" y="5927725"/>
          <p14:tracePt t="90115" x="7124700" y="5927725"/>
          <p14:tracePt t="90123" x="7116763" y="5924550"/>
          <p14:tracePt t="90133" x="7108825" y="5924550"/>
          <p14:tracePt t="90140" x="7100888" y="5924550"/>
          <p14:tracePt t="90147" x="7089775" y="5924550"/>
          <p14:tracePt t="90156" x="7086600" y="5924550"/>
          <p14:tracePt t="90162" x="7078663" y="5919788"/>
          <p14:tracePt t="90178" x="7073900" y="5916613"/>
          <p14:tracePt t="90199" x="7070725" y="5916613"/>
          <p14:tracePt t="90211" x="7065963" y="5916613"/>
          <p14:tracePt t="90220" x="7062788" y="5916613"/>
          <p14:tracePt t="90226" x="7059613" y="5916613"/>
          <p14:tracePt t="90236" x="7051675" y="5916613"/>
          <p14:tracePt t="90242" x="7043738" y="5916613"/>
          <p14:tracePt t="90253" x="7027863" y="5911850"/>
          <p14:tracePt t="90259" x="7008813" y="5911850"/>
          <p14:tracePt t="90268" x="6997700" y="5911850"/>
          <p14:tracePt t="90274" x="6978650" y="5908675"/>
          <p14:tracePt t="90282" x="6962775" y="5908675"/>
          <p14:tracePt t="90290" x="6954838" y="5908675"/>
          <p14:tracePt t="90298" x="6946900" y="5908675"/>
          <p14:tracePt t="90308" x="6935788" y="5900738"/>
          <p14:tracePt t="90318" x="6931025" y="5900738"/>
          <p14:tracePt t="90458" x="6927850" y="5897563"/>
          <p14:tracePt t="90611" x="6923088" y="5897563"/>
          <p14:tracePt t="90723" x="6919913" y="5892800"/>
          <p14:tracePt t="90746" x="6916738" y="5889625"/>
          <p14:tracePt t="90771" x="6911975" y="5884863"/>
          <p14:tracePt t="90787" x="6908800" y="5881688"/>
          <p14:tracePt t="90802" x="6904038" y="5878513"/>
          <p14:tracePt t="90821" x="6900863" y="5873750"/>
          <p14:tracePt t="90914" x="6896100" y="5870575"/>
          <p14:tracePt t="90940" x="6892925" y="5870575"/>
          <p14:tracePt t="91178" x="6889750" y="5865813"/>
          <p14:tracePt t="91235" x="6884988" y="5862638"/>
          <p14:tracePt t="91299" x="6884988" y="5857875"/>
          <p14:tracePt t="91323" x="6881813" y="5854700"/>
          <p14:tracePt t="91425" x="6881813" y="5849938"/>
          <p14:tracePt t="91435" x="6877050" y="5846763"/>
          <p14:tracePt t="91458" x="6865938" y="5838825"/>
          <p14:tracePt t="91467" x="6865938" y="5835650"/>
          <p14:tracePt t="91498" x="6858000" y="5830888"/>
          <p14:tracePt t="92074" x="6858000" y="5827713"/>
          <p14:tracePt t="92227" x="6858000" y="5822950"/>
          <p14:tracePt t="92251" x="6858000" y="5819775"/>
          <p14:tracePt t="92283" x="6862763" y="5816600"/>
          <p14:tracePt t="92322" x="6862763" y="5811838"/>
          <p14:tracePt t="92770" x="6862763" y="5808663"/>
          <p14:tracePt t="92819" x="6862763" y="5803900"/>
          <p14:tracePt t="92923" x="6862763" y="5800725"/>
          <p14:tracePt t="92931" x="6858000" y="5800725"/>
          <p14:tracePt t="92939" x="6854825" y="5800725"/>
          <p14:tracePt t="92947" x="6850063" y="5800725"/>
          <p14:tracePt t="92956" x="6846888" y="5800725"/>
          <p14:tracePt t="92963" x="6842125" y="5800725"/>
          <p14:tracePt t="92971" x="6835775" y="5800725"/>
          <p14:tracePt t="92990" x="6827838" y="5800725"/>
          <p14:tracePt t="92995" x="6819900" y="5800725"/>
          <p14:tracePt t="93005" x="6811963" y="5808663"/>
          <p14:tracePt t="93011" x="6808788" y="5808663"/>
          <p14:tracePt t="93022" x="6796088" y="5808663"/>
          <p14:tracePt t="93027" x="6788150" y="5808663"/>
          <p14:tracePt t="93035" x="6773863" y="5808663"/>
          <p14:tracePt t="93043" x="6761163" y="5808663"/>
          <p14:tracePt t="93051" x="6746875" y="5808663"/>
          <p14:tracePt t="93060" x="6731000" y="5808663"/>
          <p14:tracePt t="93067" x="6715125" y="5808663"/>
          <p14:tracePt t="93075" x="6688138" y="5803900"/>
          <p14:tracePt t="93083" x="6677025" y="5803900"/>
          <p14:tracePt t="93092" x="6645275" y="5792788"/>
          <p14:tracePt t="93099" x="6626225" y="5789613"/>
          <p14:tracePt t="93108" x="6604000" y="5784850"/>
          <p14:tracePt t="93115" x="6588125" y="5776913"/>
          <p14:tracePt t="93124" x="6569075" y="5765800"/>
          <p14:tracePt t="93131" x="6553200" y="5762625"/>
          <p14:tracePt t="93140" x="6537325" y="5757863"/>
          <p14:tracePt t="93147" x="6523038" y="5746750"/>
          <p14:tracePt t="93156" x="6507163" y="5741988"/>
          <p14:tracePt t="93163" x="6499225" y="5738813"/>
          <p14:tracePt t="93172" x="6491288" y="5735638"/>
          <p14:tracePt t="93179" x="6469063" y="5722938"/>
          <p14:tracePt t="93188" x="6453188" y="5719763"/>
          <p14:tracePt t="93195" x="6437313" y="5711825"/>
          <p14:tracePt t="93203" x="6418263" y="5703888"/>
          <p14:tracePt t="93211" x="6402388" y="5695950"/>
          <p14:tracePt t="93221" x="6367463" y="5684838"/>
          <p14:tracePt t="93227" x="6353175" y="5681663"/>
          <p14:tracePt t="93237" x="6326188" y="5668963"/>
          <p14:tracePt t="93244" x="6302375" y="5657850"/>
          <p14:tracePt t="93254" x="6278563" y="5654675"/>
          <p14:tracePt t="93260" x="6264275" y="5646738"/>
          <p14:tracePt t="93267" x="6245225" y="5638800"/>
          <p14:tracePt t="93276" x="6237288" y="5630863"/>
          <p14:tracePt t="93283" x="6224588" y="5630863"/>
          <p14:tracePt t="93292" x="6218238" y="5626100"/>
          <p14:tracePt t="93299" x="6210300" y="5622925"/>
          <p14:tracePt t="93307" x="6197600" y="5622925"/>
          <p14:tracePt t="93315" x="6183313" y="5619750"/>
          <p14:tracePt t="93324" x="6164263" y="5611813"/>
          <p14:tracePt t="93331" x="6148388" y="5607050"/>
          <p14:tracePt t="93340" x="6129338" y="5603875"/>
          <p14:tracePt t="93347" x="6105525" y="5595938"/>
          <p14:tracePt t="93356" x="6078538" y="5592763"/>
          <p14:tracePt t="93363" x="6040438" y="5584825"/>
          <p14:tracePt t="93372" x="6008688" y="5572125"/>
          <p14:tracePt t="93379" x="5981700" y="5568950"/>
          <p14:tracePt t="93388" x="5959475" y="5561013"/>
          <p14:tracePt t="93395" x="5940425" y="5557838"/>
          <p14:tracePt t="93405" x="5924550" y="5557838"/>
          <p14:tracePt t="93412" x="5919788" y="5557838"/>
          <p14:tracePt t="93795" x="5916613" y="5557838"/>
          <p14:tracePt t="94100" x="5919788" y="5557838"/>
          <p14:tracePt t="94107" x="5924550" y="5557838"/>
          <p14:tracePt t="94124" x="5927725" y="5557838"/>
          <p14:tracePt t="94132" x="5940425" y="5561013"/>
          <p14:tracePt t="94140" x="5951538" y="5565775"/>
          <p14:tracePt t="94147" x="5970588" y="5576888"/>
          <p14:tracePt t="94156" x="5994400" y="5588000"/>
          <p14:tracePt t="94163" x="6016625" y="5599113"/>
          <p14:tracePt t="94172" x="6048375" y="5619750"/>
          <p14:tracePt t="94178" x="6054725" y="5622925"/>
          <p14:tracePt t="94188" x="6070600" y="5630863"/>
          <p14:tracePt t="94194" x="6081713" y="5638800"/>
          <p14:tracePt t="94204" x="6097588" y="5646738"/>
          <p14:tracePt t="94211" x="6105525" y="5657850"/>
          <p14:tracePt t="94227" x="6110288" y="5661025"/>
          <p14:tracePt t="94235" x="6113463" y="5665788"/>
          <p14:tracePt t="94254" x="6116638" y="5668963"/>
          <p14:tracePt t="94267" x="6116638" y="5673725"/>
          <p14:tracePt t="94275" x="6121400" y="5681663"/>
          <p14:tracePt t="94283" x="6124575" y="5684838"/>
          <p14:tracePt t="94291" x="6140450" y="5695950"/>
          <p14:tracePt t="94298" x="6148388" y="5708650"/>
          <p14:tracePt t="94308" x="6164263" y="5722938"/>
          <p14:tracePt t="94315" x="6186488" y="5741988"/>
          <p14:tracePt t="94324" x="6221413" y="5757863"/>
          <p14:tracePt t="94331" x="6259513" y="5781675"/>
          <p14:tracePt t="94340" x="6291263" y="5792788"/>
          <p14:tracePt t="94347" x="6348413" y="5811838"/>
          <p14:tracePt t="94356" x="6394450" y="5827713"/>
          <p14:tracePt t="94363" x="6442075" y="5838825"/>
          <p14:tracePt t="94371" x="6507163" y="5862638"/>
          <p14:tracePt t="94378" x="6545263" y="5870575"/>
          <p14:tracePt t="94388" x="6584950" y="5881688"/>
          <p14:tracePt t="94395" x="6623050" y="5889625"/>
          <p14:tracePt t="94404" x="6642100" y="5892800"/>
          <p14:tracePt t="94411" x="6657975" y="5897563"/>
          <p14:tracePt t="94427" x="6661150" y="5897563"/>
          <p14:tracePt t="94547" x="6665913" y="5897563"/>
          <p14:tracePt t="94555" x="6672263" y="5897563"/>
          <p14:tracePt t="94562" x="6677025" y="5892800"/>
          <p14:tracePt t="94571" x="6696075" y="5892800"/>
          <p14:tracePt t="94579" x="6707188" y="5892800"/>
          <p14:tracePt t="94586" x="6723063" y="5889625"/>
          <p14:tracePt t="94595" x="6754813" y="5881688"/>
          <p14:tracePt t="94603" x="6773863" y="5881688"/>
          <p14:tracePt t="94611" x="6788150" y="5878513"/>
          <p14:tracePt t="94619" x="6800850" y="5878513"/>
          <p14:tracePt t="94627" x="6811963" y="5873750"/>
          <p14:tracePt t="94635" x="6815138" y="5873750"/>
          <p14:tracePt t="94643" x="6819900" y="5873750"/>
          <p14:tracePt t="94764" x="6823075" y="5873750"/>
          <p14:tracePt t="94788" x="6827838" y="5870575"/>
          <p14:tracePt t="94803" x="6831013" y="5870575"/>
          <p14:tracePt t="94820" x="6835775" y="5865813"/>
          <p14:tracePt t="94835" x="6838950" y="5865813"/>
          <p14:tracePt t="95867" x="6842125" y="5862638"/>
          <p14:tracePt t="96108" x="6846888" y="5857875"/>
          <p14:tracePt t="96211" x="6850063" y="5857875"/>
          <p14:tracePt t="96236" x="6854825" y="5857875"/>
          <p14:tracePt t="96267" x="6858000" y="5857875"/>
          <p14:tracePt t="96379" x="6862763" y="5857875"/>
          <p14:tracePt t="96468" x="6865938" y="5854700"/>
          <p14:tracePt t="96531" x="6869113" y="5849938"/>
          <p14:tracePt t="97211" x="6869113" y="5846763"/>
          <p14:tracePt t="97219" x="6873875" y="5843588"/>
          <p14:tracePt t="97247" x="6873875" y="5838825"/>
          <p14:tracePt t="97563" x="6873875" y="5835650"/>
          <p14:tracePt t="97595" x="6877050" y="5830888"/>
          <p14:tracePt t="97613" x="6877050" y="5827713"/>
          <p14:tracePt t="97659" x="6881813" y="5822950"/>
          <p14:tracePt t="98044" x="6881813" y="5819775"/>
          <p14:tracePt t="98140" x="6884988" y="5819775"/>
          <p14:tracePt t="98204" x="6889750" y="5819775"/>
          <p14:tracePt t="98283" x="6892925" y="5819775"/>
          <p14:tracePt t="98347" x="6896100" y="5819775"/>
          <p14:tracePt t="98388" x="6900863" y="5819775"/>
          <p14:tracePt t="98403" x="6904038" y="5819775"/>
          <p14:tracePt t="98420" x="6911975" y="5819775"/>
          <p14:tracePt t="98436" x="6919913" y="5819775"/>
          <p14:tracePt t="98445" x="6923088" y="5822950"/>
          <p14:tracePt t="98452" x="6927850" y="5822950"/>
          <p14:tracePt t="98461" x="6938963" y="5827713"/>
          <p14:tracePt t="98467" x="6954838" y="5835650"/>
          <p14:tracePt t="98477" x="6970713" y="5838825"/>
          <p14:tracePt t="98484" x="6992938" y="5843588"/>
          <p14:tracePt t="98494" x="7019925" y="5854700"/>
          <p14:tracePt t="98500" x="7043738" y="5865813"/>
          <p14:tracePt t="98507" x="7059613" y="5870575"/>
          <p14:tracePt t="98516" x="7073900" y="5878513"/>
          <p14:tracePt t="98524" x="7092950" y="5881688"/>
          <p14:tracePt t="98533" x="7105650" y="5884863"/>
          <p14:tracePt t="98540" x="7113588" y="5889625"/>
          <p14:tracePt t="98549" x="7119938" y="5897563"/>
          <p14:tracePt t="98556" x="7124700" y="5897563"/>
          <p14:tracePt t="98564" x="7127875" y="5900738"/>
          <p14:tracePt t="98580" x="7132638" y="5900738"/>
          <p14:tracePt t="98588" x="7135813" y="5905500"/>
          <p14:tracePt t="98597" x="7146925" y="5908675"/>
          <p14:tracePt t="98604" x="7167563" y="5919788"/>
          <p14:tracePt t="98613" x="7178675" y="5924550"/>
          <p14:tracePt t="98620" x="7197725" y="5927725"/>
          <p14:tracePt t="98628" x="7229475" y="5946775"/>
          <p14:tracePt t="98635" x="7267575" y="5959475"/>
          <p14:tracePt t="98645" x="7316788" y="5981700"/>
          <p14:tracePt t="98652" x="7364413" y="6000750"/>
          <p14:tracePt t="98661" x="7394575" y="6013450"/>
          <p14:tracePt t="98668" x="7432675" y="6019800"/>
          <p14:tracePt t="98678" x="7472363" y="6032500"/>
          <p14:tracePt t="98683" x="7502525" y="6043613"/>
          <p14:tracePt t="98693" x="7521575" y="6051550"/>
          <p14:tracePt t="98700" x="7545388" y="6054725"/>
          <p14:tracePt t="98707" x="7548563" y="6059488"/>
          <p14:tracePt t="98716" x="7556500" y="6059488"/>
          <p14:tracePt t="98739" x="7561263" y="6059488"/>
          <p14:tracePt t="98788" x="7564438" y="6059488"/>
          <p14:tracePt t="98795" x="7572375" y="6062663"/>
          <p14:tracePt t="98803" x="7580313" y="6062663"/>
          <p14:tracePt t="98812" x="7596188" y="6067425"/>
          <p14:tracePt t="98820" x="7615238" y="6073775"/>
          <p14:tracePt t="98829" x="7637463" y="6073775"/>
          <p14:tracePt t="98836" x="7653338" y="6078538"/>
          <p14:tracePt t="98845" x="7672388" y="6081713"/>
          <p14:tracePt t="98851" x="7688263" y="6081713"/>
          <p14:tracePt t="98859" x="7707313" y="6089650"/>
          <p14:tracePt t="98867" x="7723188" y="6089650"/>
          <p14:tracePt t="98878" x="7731125" y="6089650"/>
          <p14:tracePt t="98884" x="7734300" y="6089650"/>
          <p14:tracePt t="98979" x="7737475" y="6089650"/>
          <p14:tracePt t="98997" x="7742238" y="6089650"/>
          <p14:tracePt t="99004" x="7742238" y="6086475"/>
          <p14:tracePt t="99020" x="7745413" y="6078538"/>
          <p14:tracePt t="99028" x="7750175" y="6073775"/>
          <p14:tracePt t="99035" x="7750175" y="6070600"/>
          <p14:tracePt t="99052" x="7753350" y="6059488"/>
          <p14:tracePt t="99077" x="7753350" y="6051550"/>
          <p14:tracePt t="99083" x="7758113" y="6051550"/>
          <p14:tracePt t="99091" x="7758113" y="6046788"/>
          <p14:tracePt t="99100" x="7758113" y="6043613"/>
          <p14:tracePt t="99108" x="7758113" y="6040438"/>
          <p14:tracePt t="99116" x="7761288" y="6035675"/>
          <p14:tracePt t="99133" x="7761288" y="6027738"/>
          <p14:tracePt t="99139" x="7761288" y="6024563"/>
          <p14:tracePt t="99148" x="7764463" y="6016625"/>
          <p14:tracePt t="99154" x="7764463" y="6008688"/>
          <p14:tracePt t="99164" x="7764463" y="6005513"/>
          <p14:tracePt t="99172" x="7769225" y="5992813"/>
          <p14:tracePt t="99181" x="7772400" y="5989638"/>
          <p14:tracePt t="99188" x="7780338" y="5978525"/>
          <p14:tracePt t="99196" x="7780338" y="5973763"/>
          <p14:tracePt t="99203" x="7780338" y="5965825"/>
          <p14:tracePt t="99213" x="7788275" y="5959475"/>
          <p14:tracePt t="99220" x="7788275" y="5954713"/>
          <p14:tracePt t="99229" x="7796213" y="5943600"/>
          <p14:tracePt t="99235" x="7796213" y="5938838"/>
          <p14:tracePt t="99245" x="7796213" y="5935663"/>
          <p14:tracePt t="99259" x="7799388" y="5932488"/>
          <p14:tracePt t="99827" x="7807325" y="5932488"/>
          <p14:tracePt t="99860" x="7812088" y="5932488"/>
          <p14:tracePt t="99875" x="7815263" y="5935663"/>
          <p14:tracePt t="99892" x="7820025" y="5938838"/>
          <p14:tracePt t="99924" x="7823200" y="5943600"/>
          <p14:tracePt t="99980" x="7826375" y="5946775"/>
          <p14:tracePt t="100076" x="7823200" y="5946775"/>
          <p14:tracePt t="100972" x="7820025" y="5943600"/>
          <p14:tracePt t="102147" x="7820025" y="5938838"/>
          <p14:tracePt t="102212" x="7820025" y="5935663"/>
          <p14:tracePt t="102244" x="7823200" y="5935663"/>
          <p14:tracePt t="102292" x="7823200" y="5932488"/>
          <p14:tracePt t="102836" x="7815263" y="5932488"/>
          <p14:tracePt t="102844" x="7804150" y="5935663"/>
          <p14:tracePt t="102852" x="7791450" y="5935663"/>
          <p14:tracePt t="102860" x="7769225" y="5938838"/>
          <p14:tracePt t="102868" x="7753350" y="5943600"/>
          <p14:tracePt t="102876" x="7726363" y="5951538"/>
          <p14:tracePt t="102885" x="7710488" y="5951538"/>
          <p14:tracePt t="102892" x="7691438" y="5954713"/>
          <p14:tracePt t="102901" x="7672388" y="5954713"/>
          <p14:tracePt t="102907" x="7650163" y="5959475"/>
          <p14:tracePt t="102917" x="7629525" y="5965825"/>
          <p14:tracePt t="102924" x="7610475" y="5965825"/>
          <p14:tracePt t="102934" x="7596188" y="5970588"/>
          <p14:tracePt t="102939" x="7575550" y="5973763"/>
          <p14:tracePt t="102949" x="7561263" y="5973763"/>
          <p14:tracePt t="102955" x="7545388" y="5973763"/>
          <p14:tracePt t="102965" x="7537450" y="5978525"/>
          <p14:tracePt t="102980" x="7513638" y="5986463"/>
          <p14:tracePt t="102988" x="7491413" y="5986463"/>
          <p14:tracePt t="102998" x="7472363" y="5986463"/>
          <p14:tracePt t="103004" x="7456488" y="5986463"/>
          <p14:tracePt t="103012" x="7445375" y="5986463"/>
          <p14:tracePt t="103021" x="7429500" y="5986463"/>
          <p14:tracePt t="103028" x="7410450" y="5981700"/>
          <p14:tracePt t="103037" x="7386638" y="5978525"/>
          <p14:tracePt t="103044" x="7367588" y="5973763"/>
          <p14:tracePt t="103053" x="7343775" y="5965825"/>
          <p14:tracePt t="103060" x="7324725" y="5962650"/>
          <p14:tracePt t="103069" x="7305675" y="5959475"/>
          <p14:tracePt t="103076" x="7294563" y="5951538"/>
          <p14:tracePt t="103085" x="7286625" y="5951538"/>
          <p14:tracePt t="103092" x="7278688" y="5946775"/>
          <p14:tracePt t="103108" x="7275513" y="5946775"/>
          <p14:tracePt t="103117" x="7270750" y="5946775"/>
          <p14:tracePt t="103124" x="7267575" y="5946775"/>
          <p14:tracePt t="103133" x="7262813" y="5943600"/>
          <p14:tracePt t="103140" x="7259638" y="5943600"/>
          <p14:tracePt t="103149" x="7248525" y="5943600"/>
          <p14:tracePt t="103157" x="7240588" y="5943600"/>
          <p14:tracePt t="103166" x="7224713" y="5938838"/>
          <p14:tracePt t="103172" x="7205663" y="5938838"/>
          <p14:tracePt t="103180" x="7186613" y="5935663"/>
          <p14:tracePt t="103188" x="7170738" y="5927725"/>
          <p14:tracePt t="103195" x="7151688" y="5924550"/>
          <p14:tracePt t="103204" x="7127875" y="5919788"/>
          <p14:tracePt t="103212" x="7113588" y="5919788"/>
          <p14:tracePt t="103221" x="7086600" y="5908675"/>
          <p14:tracePt t="103229" x="7070725" y="5900738"/>
          <p14:tracePt t="103237" x="7054850" y="5900738"/>
          <p14:tracePt t="103244" x="7043738" y="5897563"/>
          <p14:tracePt t="103252" x="7027863" y="5892800"/>
          <p14:tracePt t="103259" x="7019925" y="5892800"/>
          <p14:tracePt t="103268" x="7008813" y="5889625"/>
          <p14:tracePt t="103275" x="6992938" y="5889625"/>
          <p14:tracePt t="103285" x="6973888" y="5878513"/>
          <p14:tracePt t="103291" x="6958013" y="5878513"/>
          <p14:tracePt t="103301" x="6938963" y="5873750"/>
          <p14:tracePt t="103308" x="6916738" y="5865813"/>
          <p14:tracePt t="103317" x="6896100" y="5865813"/>
          <p14:tracePt t="103323" x="6877050" y="5862638"/>
          <p14:tracePt t="103334" x="6854825" y="5854700"/>
          <p14:tracePt t="103340" x="6842125" y="5854700"/>
          <p14:tracePt t="103350" x="6827838" y="5849938"/>
          <p14:tracePt t="103356" x="6815138" y="5849938"/>
          <p14:tracePt t="103366" x="6808788" y="5846763"/>
          <p14:tracePt t="103372" x="6804025" y="5846763"/>
          <p14:tracePt t="103436" x="6800850" y="5846763"/>
          <p14:tracePt t="103453" x="6796088" y="5846763"/>
          <p14:tracePt t="103460" x="6788150" y="5846763"/>
          <p14:tracePt t="103469" x="6784975" y="5846763"/>
          <p14:tracePt t="103476" x="6781800" y="5846763"/>
          <p14:tracePt t="103485" x="6777038" y="5846763"/>
          <p14:tracePt t="103493" x="6773863" y="5846763"/>
          <p14:tracePt t="103508" x="6769100" y="5846763"/>
          <p14:tracePt t="103524" x="6765925" y="5846763"/>
          <p14:tracePt t="103549" x="6761163" y="5846763"/>
          <p14:tracePt t="103644" x="6761163" y="5854700"/>
          <p14:tracePt t="103652" x="6765925" y="5865813"/>
          <p14:tracePt t="103659" x="6769100" y="5873750"/>
          <p14:tracePt t="103669" x="6781800" y="5881688"/>
          <p14:tracePt t="103676" x="6804025" y="5892800"/>
          <p14:tracePt t="103685" x="6827838" y="5911850"/>
          <p14:tracePt t="103692" x="6858000" y="5924550"/>
          <p14:tracePt t="103700" x="6877050" y="5935663"/>
          <p14:tracePt t="103708" x="6916738" y="5946775"/>
          <p14:tracePt t="103717" x="6946900" y="5954713"/>
          <p14:tracePt t="103724" x="6970713" y="5965825"/>
          <p14:tracePt t="103734" x="6978650" y="5965825"/>
          <p14:tracePt t="103740" x="6985000" y="5970588"/>
          <p14:tracePt t="103749" x="6989763" y="5970588"/>
          <p14:tracePt t="103837" x="6992938" y="5970588"/>
          <p14:tracePt t="103852" x="7008813" y="5970588"/>
          <p14:tracePt t="103859" x="7016750" y="5970588"/>
          <p14:tracePt t="103868" x="7024688" y="5970588"/>
          <p14:tracePt t="103875" x="7046913" y="5970588"/>
          <p14:tracePt t="103884" x="7065963" y="5970588"/>
          <p14:tracePt t="103893" x="7100888" y="5970588"/>
          <p14:tracePt t="103901" x="7135813" y="5970588"/>
          <p14:tracePt t="103907" x="7175500" y="5970588"/>
          <p14:tracePt t="103917" x="7216775" y="5970588"/>
          <p14:tracePt t="103924" x="7256463" y="5970588"/>
          <p14:tracePt t="103933" x="7294563" y="5970588"/>
          <p14:tracePt t="103939" x="7313613" y="5970588"/>
          <p14:tracePt t="103950" x="7332663" y="5970588"/>
          <p14:tracePt t="103957" x="7337425" y="5970588"/>
          <p14:tracePt t="103972" x="7340600" y="5970588"/>
          <p14:tracePt t="104083" x="7343775" y="5970588"/>
          <p14:tracePt t="104092" x="7348538" y="5970588"/>
          <p14:tracePt t="104100" x="7356475" y="5965825"/>
          <p14:tracePt t="104108" x="7367588" y="5962650"/>
          <p14:tracePt t="104118" x="7375525" y="5959475"/>
          <p14:tracePt t="104125" x="7399338" y="5951538"/>
          <p14:tracePt t="104134" x="7410450" y="5946775"/>
          <p14:tracePt t="104139" x="7426325" y="5943600"/>
          <p14:tracePt t="104150" x="7437438" y="5943600"/>
          <p14:tracePt t="104155" x="7440613" y="5938838"/>
          <p14:tracePt t="104171" x="7445375" y="5938838"/>
          <p14:tracePt t="104251" x="7445375" y="5935663"/>
          <p14:tracePt t="104268" x="7445375" y="5932488"/>
          <p14:tracePt t="104284" x="7445375" y="5927725"/>
          <p14:tracePt t="104301" x="7445375" y="5924550"/>
          <p14:tracePt t="104307" x="7445375" y="5919788"/>
          <p14:tracePt t="104317" x="7445375" y="5911850"/>
          <p14:tracePt t="104324" x="7445375" y="5908675"/>
          <p14:tracePt t="104334" x="7440613" y="5897563"/>
          <p14:tracePt t="104340" x="7432675" y="5884863"/>
          <p14:tracePt t="104350" x="7432675" y="5881688"/>
          <p14:tracePt t="104357" x="7413625" y="5857875"/>
          <p14:tracePt t="104366" x="7405688" y="5849938"/>
          <p14:tracePt t="104372" x="7386638" y="5827713"/>
          <p14:tracePt t="104380" x="7370763" y="5811838"/>
          <p14:tracePt t="104389" x="7359650" y="5808663"/>
          <p14:tracePt t="104396" x="7337425" y="5792788"/>
          <p14:tracePt t="104405" x="7329488" y="5784850"/>
          <p14:tracePt t="104413" x="7321550" y="5776913"/>
          <p14:tracePt t="104421" x="7310438" y="5776913"/>
          <p14:tracePt t="104446" x="7305675" y="5773738"/>
          <p14:tracePt t="104509" x="7302500" y="5768975"/>
          <p14:tracePt t="104564" x="7297738" y="5768975"/>
          <p14:tracePt t="104572" x="7294563" y="5768975"/>
          <p14:tracePt t="104582" x="7289800" y="5768975"/>
          <p14:tracePt t="104589" x="7283450" y="5773738"/>
          <p14:tracePt t="104597" x="7275513" y="5773738"/>
          <p14:tracePt t="104605" x="7259638" y="5773738"/>
          <p14:tracePt t="104612" x="7251700" y="5773738"/>
          <p14:tracePt t="104621" x="7243763" y="5773738"/>
          <p14:tracePt t="104638" x="7232650" y="5776913"/>
          <p14:tracePt t="104654" x="7229475" y="5776913"/>
          <p14:tracePt t="104668" x="7224713" y="5776913"/>
          <p14:tracePt t="104676" x="7221538" y="5776913"/>
          <p14:tracePt t="104686" x="7213600" y="5776913"/>
          <p14:tracePt t="104692" x="7194550" y="5776913"/>
          <p14:tracePt t="104701" x="7170738" y="5768975"/>
          <p14:tracePt t="104708" x="7143750" y="5765800"/>
          <p14:tracePt t="104718" x="7119938" y="5757863"/>
          <p14:tracePt t="104724" x="7073900" y="5746750"/>
          <p14:tracePt t="104733" x="7035800" y="5738813"/>
          <p14:tracePt t="104740" x="6989763" y="5727700"/>
          <p14:tracePt t="104749" x="6931025" y="5711825"/>
          <p14:tracePt t="104757" x="6892925" y="5700713"/>
          <p14:tracePt t="104766" x="6873875" y="5700713"/>
          <p14:tracePt t="104772" x="6854825" y="5692775"/>
          <p14:tracePt t="104782" x="6846888" y="5692775"/>
          <p14:tracePt t="104788" x="6835775" y="5692775"/>
          <p14:tracePt t="104813" x="6831013" y="5692775"/>
          <p14:tracePt t="104861" x="6827838" y="5692775"/>
          <p14:tracePt t="104877" x="6819900" y="5692775"/>
          <p14:tracePt t="104885" x="6815138" y="5700713"/>
          <p14:tracePt t="104892" x="6808788" y="5700713"/>
          <p14:tracePt t="104901" x="6796088" y="5703888"/>
          <p14:tracePt t="104908" x="6784975" y="5703888"/>
          <p14:tracePt t="104918" x="6769100" y="5708650"/>
          <p14:tracePt t="104925" x="6750050" y="5708650"/>
          <p14:tracePt t="104934" x="6726238" y="5708650"/>
          <p14:tracePt t="104940" x="6707188" y="5708650"/>
          <p14:tracePt t="104948" x="6692900" y="5708650"/>
          <p14:tracePt t="104956" x="6665913" y="5708650"/>
          <p14:tracePt t="104965" x="6653213" y="5708650"/>
          <p14:tracePt t="104984" x="6630988" y="5708650"/>
          <p14:tracePt t="104989" x="6626225" y="5708650"/>
          <p14:tracePt t="105021" x="6623050" y="5708650"/>
          <p14:tracePt t="105037" x="6618288" y="5711825"/>
          <p14:tracePt t="105045" x="6618288" y="5715000"/>
          <p14:tracePt t="105053" x="6618288" y="5719763"/>
          <p14:tracePt t="105059" x="6618288" y="5722938"/>
          <p14:tracePt t="105069" x="6618288" y="5727700"/>
          <p14:tracePt t="105075" x="6618288" y="5730875"/>
          <p14:tracePt t="105085" x="6623050" y="5735638"/>
          <p14:tracePt t="105107" x="6623050" y="5738813"/>
          <p14:tracePt t="105133" x="6623050" y="5741988"/>
          <p14:tracePt t="105150" x="6623050" y="5746750"/>
          <p14:tracePt t="105157" x="6623050" y="5749925"/>
          <p14:tracePt t="105167" x="6623050" y="5754688"/>
          <p14:tracePt t="105172" x="6623050" y="5757863"/>
          <p14:tracePt t="105180" x="6623050" y="5762625"/>
          <p14:tracePt t="105197" x="6618288" y="5765800"/>
          <p14:tracePt t="105205" x="6618288" y="5768975"/>
          <p14:tracePt t="105213" x="6618288" y="5773738"/>
          <p14:tracePt t="105221" x="6618288" y="5776913"/>
          <p14:tracePt t="105227" x="6618288" y="5781675"/>
          <p14:tracePt t="105237" x="6618288" y="5784850"/>
          <p14:tracePt t="105243" x="6618288" y="5792788"/>
          <p14:tracePt t="105253" x="6618288" y="5795963"/>
          <p14:tracePt t="105260" x="6618288" y="5811838"/>
          <p14:tracePt t="105270" x="6618288" y="5819775"/>
          <p14:tracePt t="105277" x="6623050" y="5822950"/>
          <p14:tracePt t="105285" x="6626225" y="5830888"/>
          <p14:tracePt t="105292" x="6630988" y="5843588"/>
          <p14:tracePt t="105301" x="6630988" y="5846763"/>
          <p14:tracePt t="105308" x="6634163" y="5849938"/>
          <p14:tracePt t="105319" x="6638925" y="5854700"/>
          <p14:tracePt t="105325" x="6642100" y="5857875"/>
          <p14:tracePt t="105364" x="6642100" y="5862638"/>
          <p14:tracePt t="105396" x="6642100" y="5865813"/>
          <p14:tracePt t="105420" x="6645275" y="5870575"/>
          <p14:tracePt t="105428" x="6650038" y="5873750"/>
          <p14:tracePt t="105444" x="6650038" y="5878513"/>
          <p14:tracePt t="105453" x="6653213" y="5881688"/>
          <p14:tracePt t="105460" x="6657975" y="5884863"/>
          <p14:tracePt t="105469" x="6665913" y="5889625"/>
          <p14:tracePt t="105475" x="6669088" y="5892800"/>
          <p14:tracePt t="105486" x="6672263" y="5892800"/>
          <p14:tracePt t="105493" x="6692900" y="5900738"/>
          <p14:tracePt t="105502" x="6707188" y="5911850"/>
          <p14:tracePt t="105508" x="6711950" y="5911850"/>
          <p14:tracePt t="105517" x="6715125" y="5911850"/>
          <p14:tracePt t="105524" x="6723063" y="5916613"/>
          <p14:tracePt t="105533" x="6731000" y="5916613"/>
          <p14:tracePt t="105541" x="6734175" y="5919788"/>
          <p14:tracePt t="105553" x="6738938" y="5919788"/>
          <p14:tracePt t="105564" x="6750050" y="5924550"/>
          <p14:tracePt t="105580" x="6754813" y="5924550"/>
          <p14:tracePt t="105597" x="6757988" y="5927725"/>
          <p14:tracePt t="105605" x="6761163" y="5927725"/>
          <p14:tracePt t="105613" x="6769100" y="5932488"/>
          <p14:tracePt t="105628" x="6773863" y="5935663"/>
          <p14:tracePt t="105637" x="6777038" y="5935663"/>
          <p14:tracePt t="105644" x="6784975" y="5938838"/>
          <p14:tracePt t="105661" x="6788150" y="5943600"/>
          <p14:tracePt t="105684" x="6792913" y="5943600"/>
          <p14:tracePt t="105692" x="6792913" y="5946775"/>
          <p14:tracePt t="105812" x="6796088" y="5946775"/>
          <p14:tracePt t="105885" x="6800850" y="5946775"/>
          <p14:tracePt t="105924" x="6804025" y="5943600"/>
          <p14:tracePt t="106053" x="6808788" y="5943600"/>
          <p14:tracePt t="106155" x="6811963" y="5943600"/>
          <p14:tracePt t="106228" x="6815138" y="5943600"/>
          <p14:tracePt t="106245" x="6819900" y="5938838"/>
          <p14:tracePt t="106277" x="6819900" y="5935663"/>
          <p14:tracePt t="106292" x="6823075" y="5935663"/>
          <p14:tracePt t="106357" x="6827838" y="5935663"/>
          <p14:tracePt t="106533" x="6831013" y="5932488"/>
          <p14:tracePt t="106549" x="6835775" y="5932488"/>
          <p14:tracePt t="106597" x="6838950" y="5932488"/>
          <p14:tracePt t="106789" x="6842125" y="5932488"/>
          <p14:tracePt t="106797" x="6850063" y="5932488"/>
          <p14:tracePt t="106805" x="6854825" y="5932488"/>
          <p14:tracePt t="106813" x="6865938" y="5932488"/>
          <p14:tracePt t="106821" x="6877050" y="5932488"/>
          <p14:tracePt t="106827" x="6889750" y="5932488"/>
          <p14:tracePt t="106837" x="6904038" y="5932488"/>
          <p14:tracePt t="106844" x="6923088" y="5932488"/>
          <p14:tracePt t="106854" x="6958013" y="5935663"/>
          <p14:tracePt t="106860" x="6997700" y="5935663"/>
          <p14:tracePt t="106870" x="7035800" y="5938838"/>
          <p14:tracePt t="106877" x="7081838" y="5946775"/>
          <p14:tracePt t="106885" x="7135813" y="5962650"/>
          <p14:tracePt t="106892" x="7208838" y="5970588"/>
          <p14:tracePt t="106899" x="7275513" y="5973763"/>
          <p14:tracePt t="106908" x="7348538" y="5989638"/>
          <p14:tracePt t="106918" x="7410450" y="5989638"/>
          <p14:tracePt t="106925" x="7464425" y="5997575"/>
          <p14:tracePt t="106932" x="7518400" y="6005513"/>
          <p14:tracePt t="106940" x="7583488" y="6005513"/>
          <p14:tracePt t="106948" x="7637463" y="6013450"/>
          <p14:tracePt t="106956" x="7691438" y="6013450"/>
          <p14:tracePt t="106965" x="7737475" y="6013450"/>
          <p14:tracePt t="106973" x="7785100" y="6013450"/>
          <p14:tracePt t="106986" x="7839075" y="6013450"/>
          <p14:tracePt t="106989" x="7893050" y="6016625"/>
          <p14:tracePt t="106996" x="7958138" y="6024563"/>
          <p14:tracePt t="107004" x="8020050" y="6032500"/>
          <p14:tracePt t="107011" x="8081963" y="6032500"/>
          <p14:tracePt t="107021" x="8147050" y="6040438"/>
          <p14:tracePt t="107028" x="8235950" y="6054725"/>
          <p14:tracePt t="107038" x="8316913" y="6062663"/>
          <p14:tracePt t="107044" x="8408988" y="6078538"/>
          <p14:tracePt t="107054" x="8483600" y="6089650"/>
          <p14:tracePt t="107059" x="8572500" y="6097588"/>
          <p14:tracePt t="107069" x="8626475" y="6105525"/>
          <p14:tracePt t="107076" x="8672513" y="6105525"/>
          <p14:tracePt t="107086" x="8718550" y="6105525"/>
          <p14:tracePt t="107093" x="8745538" y="6105525"/>
          <p14:tracePt t="107102" x="8761413" y="6105525"/>
          <p14:tracePt t="107108" x="8775700" y="6105525"/>
          <p14:tracePt t="107116" x="8791575" y="6105525"/>
          <p14:tracePt t="107124" x="8799513" y="6102350"/>
          <p14:tracePt t="107133" x="8815388" y="6102350"/>
          <p14:tracePt t="107141" x="8834438" y="6089650"/>
          <p14:tracePt t="107149" x="8864600" y="6081713"/>
          <p14:tracePt t="107157" x="8891588" y="6078538"/>
          <p14:tracePt t="107164" x="8950325" y="6070600"/>
          <p14:tracePt t="107173" x="9020175" y="6070600"/>
          <p14:tracePt t="107179" x="9120188" y="6070600"/>
          <p14:tracePt t="107189" x="9217025" y="6070600"/>
          <p14:tracePt t="107196" x="9339263" y="6070600"/>
          <p14:tracePt t="107206" x="9413875" y="6070600"/>
          <p14:tracePt t="107212" x="9501188" y="6070600"/>
          <p14:tracePt t="107221" x="9583738" y="6070600"/>
          <p14:tracePt t="107227" x="9659938" y="6070600"/>
          <p14:tracePt t="107237" x="9725025" y="6062663"/>
          <p14:tracePt t="107245" x="9772650" y="6051550"/>
          <p14:tracePt t="107254" x="9802813" y="6043613"/>
          <p14:tracePt t="107260" x="9818688" y="6035675"/>
          <p14:tracePt t="107270" x="9826625" y="6027738"/>
          <p14:tracePt t="107277" x="9829800" y="6024563"/>
          <p14:tracePt t="107283" x="9834563" y="6019800"/>
          <p14:tracePt t="107293" x="9837738" y="6013450"/>
          <p14:tracePt t="107303" x="9840913" y="6005513"/>
          <p14:tracePt t="107309" x="9840913" y="5989638"/>
          <p14:tracePt t="107317" x="9848850" y="5981700"/>
          <p14:tracePt t="107325" x="9853613" y="5965825"/>
          <p14:tracePt t="107333" x="9856788" y="5951538"/>
          <p14:tracePt t="107342" x="9861550" y="5943600"/>
          <p14:tracePt t="107348" x="9867900" y="5932488"/>
          <p14:tracePt t="107358" x="9872663" y="5927725"/>
          <p14:tracePt t="107365" x="9875838" y="5919788"/>
          <p14:tracePt t="107374" x="9880600" y="5911850"/>
          <p14:tracePt t="107380" x="9883775" y="5908675"/>
          <p14:tracePt t="107390" x="9883775" y="5905500"/>
          <p14:tracePt t="107397" x="9883775" y="5900738"/>
          <p14:tracePt t="107405" x="9883775" y="5897563"/>
          <p14:tracePt t="107434" x="9880600" y="5878513"/>
          <p14:tracePt t="107440" x="9880600" y="5873750"/>
          <p14:tracePt t="107445" x="9867900" y="5865813"/>
          <p14:tracePt t="107460" x="9861550" y="5862638"/>
          <p14:tracePt t="107471" x="9845675" y="5849938"/>
          <p14:tracePt t="107477" x="9829800" y="5846763"/>
          <p14:tracePt t="107486" x="9813925" y="5843588"/>
          <p14:tracePt t="107493" x="9802813" y="5835650"/>
          <p14:tracePt t="107503" x="9786938" y="5835650"/>
          <p14:tracePt t="107509" x="9767888" y="5835650"/>
          <p14:tracePt t="107518" x="9745663" y="5830888"/>
          <p14:tracePt t="107524" x="9718675" y="5827713"/>
          <p14:tracePt t="107533" x="9702800" y="5819775"/>
          <p14:tracePt t="107542" x="9667875" y="5816600"/>
          <p14:tracePt t="107549" x="9644063" y="5808663"/>
          <p14:tracePt t="107558" x="9625013" y="5803900"/>
          <p14:tracePt t="107565" x="9586913" y="5792788"/>
          <p14:tracePt t="107573" x="9563100" y="5784850"/>
          <p14:tracePt t="107580" x="9551988" y="5781675"/>
          <p14:tracePt t="107590" x="9536113" y="5776913"/>
          <p14:tracePt t="107597" x="9521825" y="5773738"/>
          <p14:tracePt t="107606" x="9517063" y="5773738"/>
          <p14:tracePt t="107613" x="9513888" y="5768975"/>
          <p14:tracePt t="107813" x="9517063" y="5768975"/>
          <p14:tracePt t="107821" x="9525000" y="5773738"/>
          <p14:tracePt t="107829" x="9548813" y="5784850"/>
          <p14:tracePt t="107838" x="9563100" y="5792788"/>
          <p14:tracePt t="107844" x="9586913" y="5803900"/>
          <p14:tracePt t="107854" x="9605963" y="5816600"/>
          <p14:tracePt t="107861" x="9637713" y="5827713"/>
          <p14:tracePt t="107870" x="9659938" y="5830888"/>
          <p14:tracePt t="107877" x="9671050" y="5838825"/>
          <p14:tracePt t="107887" x="9686925" y="5846763"/>
          <p14:tracePt t="107893" x="9691688" y="5846763"/>
          <p14:tracePt t="107949" x="9702800" y="5849938"/>
          <p14:tracePt t="107955" x="9705975" y="5849938"/>
          <p14:tracePt t="107963" x="9713913" y="5849938"/>
          <p14:tracePt t="107973" x="9725025" y="5849938"/>
          <p14:tracePt t="107980" x="9748838" y="5849938"/>
          <p14:tracePt t="107990" x="9767888" y="5849938"/>
          <p14:tracePt t="107997" x="9802813" y="5849938"/>
          <p14:tracePt t="108005" x="9848850" y="5857875"/>
          <p14:tracePt t="108013" x="9902825" y="5873750"/>
          <p14:tracePt t="108020" x="9961563" y="5884863"/>
          <p14:tracePt t="108028" x="10007600" y="5892800"/>
          <p14:tracePt t="108038" x="10069513" y="5900738"/>
          <p14:tracePt t="108046" x="10126663" y="5908675"/>
          <p14:tracePt t="108055" x="10180638" y="5919788"/>
          <p14:tracePt t="108062" x="10228263" y="5919788"/>
          <p14:tracePt t="108071" x="10255250" y="5919788"/>
          <p14:tracePt t="108077" x="10274300" y="5919788"/>
          <p14:tracePt t="108086" x="10285413" y="5919788"/>
          <p14:tracePt t="108093" x="10293350" y="5919788"/>
          <p14:tracePt t="108117" x="10296525" y="5919788"/>
          <p14:tracePt t="108132" x="10304463" y="5919788"/>
          <p14:tracePt t="108142" x="10320338" y="5919788"/>
          <p14:tracePt t="108149" x="10328275" y="5916613"/>
          <p14:tracePt t="108158" x="10363200" y="5911850"/>
          <p14:tracePt t="108165" x="10393363" y="5905500"/>
          <p14:tracePt t="108174" x="10439400" y="5905500"/>
          <p14:tracePt t="108181" x="10493375" y="5905500"/>
          <p14:tracePt t="108189" x="10536238" y="5905500"/>
          <p14:tracePt t="108197" x="10590213" y="5905500"/>
          <p14:tracePt t="108206" x="10655300" y="5905500"/>
          <p14:tracePt t="108213" x="10702925" y="5905500"/>
          <p14:tracePt t="108222" x="10736263" y="5908675"/>
          <p14:tracePt t="108229" x="10783888" y="5908675"/>
          <p14:tracePt t="108237" x="10810875" y="5908675"/>
          <p14:tracePt t="108244" x="10841038" y="5908675"/>
          <p14:tracePt t="108255" x="10848975" y="5908675"/>
          <p14:tracePt t="108261" x="10864850" y="5908675"/>
          <p14:tracePt t="108277" x="10868025" y="5908675"/>
          <p14:tracePt t="108287" x="10875963" y="5908675"/>
          <p14:tracePt t="108293" x="10883900" y="5900738"/>
          <p14:tracePt t="108301" x="10899775" y="5897563"/>
          <p14:tracePt t="108310" x="10914063" y="5897563"/>
          <p14:tracePt t="108318" x="10956925" y="5892800"/>
          <p14:tracePt t="108326" x="11002963" y="5892800"/>
          <p14:tracePt t="108333" x="11064875" y="5900738"/>
          <p14:tracePt t="108342" x="11156950" y="5916613"/>
          <p14:tracePt t="108349" x="11245850" y="5938838"/>
          <p14:tracePt t="108357" x="11320463" y="5954713"/>
          <p14:tracePt t="108365" x="11439525" y="5978525"/>
          <p14:tracePt t="108374" x="11577638" y="6008688"/>
          <p14:tracePt t="108381" x="11671300" y="6027738"/>
          <p14:tracePt t="108390" x="11725275" y="6035675"/>
          <p14:tracePt t="108397" x="11763375" y="6043613"/>
          <p14:tracePt t="108406" x="11771313" y="6043613"/>
          <p14:tracePt t="108413" x="11774488" y="6043613"/>
          <p14:tracePt t="108445" x="11774488" y="6040438"/>
          <p14:tracePt t="108454" x="11774488" y="6032500"/>
          <p14:tracePt t="108461" x="11774488" y="6019800"/>
          <p14:tracePt t="108471" x="11771313" y="6000750"/>
          <p14:tracePt t="108476" x="11760200" y="5986463"/>
          <p14:tracePt t="108487" x="11752263" y="5973763"/>
          <p14:tracePt t="108493" x="11747500" y="5962650"/>
          <p14:tracePt t="108501" x="11747500" y="5959475"/>
          <p14:tracePt t="108549" x="11747500" y="5954713"/>
          <p14:tracePt t="108558" x="11747500" y="5951538"/>
          <p14:tracePt t="108565" x="11747500" y="5946775"/>
          <p14:tracePt t="108581" x="11755438" y="5935663"/>
          <p14:tracePt t="108589" x="11760200" y="5932488"/>
          <p14:tracePt t="108597" x="11763375" y="5927725"/>
          <p14:tracePt t="108606" x="11771313" y="5924550"/>
          <p14:tracePt t="108613" x="11774488" y="5919788"/>
          <p14:tracePt t="108622" x="11779250" y="5916613"/>
          <p14:tracePt t="108629" x="11779250" y="5911850"/>
          <p14:tracePt t="108639" x="11782425" y="5905500"/>
          <p14:tracePt t="108644" x="11787188" y="5900738"/>
          <p14:tracePt t="108655" x="11787188" y="5889625"/>
          <p14:tracePt t="108661" x="11790363" y="5878513"/>
          <p14:tracePt t="108670" x="11790363" y="5865813"/>
          <p14:tracePt t="108677" x="11790363" y="5843588"/>
          <p14:tracePt t="108685" x="11790363" y="5827713"/>
          <p14:tracePt t="108693" x="11787188" y="5816600"/>
          <p14:tracePt t="108700" x="11787188" y="5800725"/>
          <p14:tracePt t="108710" x="11779250" y="5784850"/>
          <p14:tracePt t="108718" x="11779250" y="5776913"/>
          <p14:tracePt t="108726" x="11779250" y="5773738"/>
          <p14:tracePt t="108733" x="11774488" y="5768975"/>
          <p14:tracePt t="108742" x="11774488" y="5762625"/>
          <p14:tracePt t="108749" x="11774488" y="5757863"/>
          <p14:tracePt t="108758" x="11774488" y="5754688"/>
          <p14:tracePt t="108765" x="11774488" y="5749925"/>
          <p14:tracePt t="108774" x="11774488" y="5741988"/>
          <p14:tracePt t="108781" x="11774488" y="5738813"/>
          <p14:tracePt t="108790" x="11774488" y="5730875"/>
          <p14:tracePt t="108797" x="11774488" y="5719763"/>
          <p14:tracePt t="108806" x="11774488" y="5711825"/>
          <p14:tracePt t="108812" x="11774488" y="5703888"/>
          <p14:tracePt t="108822" x="11779250" y="5692775"/>
          <p14:tracePt t="108829" x="11779250" y="5684838"/>
          <p14:tracePt t="108839" x="11779250" y="5676900"/>
          <p14:tracePt t="108845" x="11779250" y="5661025"/>
          <p14:tracePt t="108854" x="11779250" y="5654675"/>
          <p14:tracePt t="108861" x="11774488" y="5646738"/>
          <p14:tracePt t="108869" x="11774488" y="5634038"/>
          <p14:tracePt t="108877" x="11771313" y="5626100"/>
          <p14:tracePt t="108885" x="11768138" y="5619750"/>
          <p14:tracePt t="108894" x="11768138" y="5607050"/>
          <p14:tracePt t="108901" x="11755438" y="5592763"/>
          <p14:tracePt t="108910" x="11752263" y="5580063"/>
          <p14:tracePt t="108917" x="11741150" y="5565775"/>
          <p14:tracePt t="108926" x="11736388" y="5553075"/>
          <p14:tracePt t="108933" x="11733213" y="5538788"/>
          <p14:tracePt t="108942" x="11720513" y="5518150"/>
          <p14:tracePt t="108948" x="11714163" y="5507038"/>
          <p14:tracePt t="108958" x="11701463" y="5480050"/>
          <p14:tracePt t="108964" x="11690350" y="5468938"/>
          <p14:tracePt t="108974" x="11687175" y="5461000"/>
          <p14:tracePt t="108982" x="11671300" y="5437188"/>
          <p14:tracePt t="108990" x="11666538" y="5430838"/>
          <p14:tracePt t="108997" x="11652250" y="5414963"/>
          <p14:tracePt t="109006" x="11639550" y="5399088"/>
          <p14:tracePt t="109013" x="11636375" y="5383213"/>
          <p14:tracePt t="109022" x="11631613" y="5380038"/>
          <p14:tracePt t="109028" x="11620500" y="5372100"/>
          <p14:tracePt t="109037" x="11617325" y="5360988"/>
          <p14:tracePt t="109044" x="11609388" y="5353050"/>
          <p14:tracePt t="109055" x="11609388" y="5348288"/>
          <p14:tracePt t="109061" x="11604625" y="5345113"/>
          <p14:tracePt t="109070" x="11601450" y="5341938"/>
          <p14:tracePt t="109077" x="11601450" y="5337175"/>
          <p14:tracePt t="109085" x="11598275" y="5334000"/>
          <p14:tracePt t="109093" x="11593513" y="5329238"/>
          <p14:tracePt t="109100" x="11582400" y="5321300"/>
          <p14:tracePt t="109109" x="11577638" y="5318125"/>
          <p14:tracePt t="109117" x="11566525" y="5307013"/>
          <p14:tracePt t="109126" x="11544300" y="5291138"/>
          <p14:tracePt t="109133" x="11523663" y="5287963"/>
          <p14:tracePt t="109142" x="11501438" y="5267325"/>
          <p14:tracePt t="109149" x="11477625" y="5256213"/>
          <p14:tracePt t="109158" x="11458575" y="5253038"/>
          <p14:tracePt t="109164" x="11415713" y="5233988"/>
          <p14:tracePt t="109174" x="11377613" y="5218113"/>
          <p14:tracePt t="109181" x="11347450" y="5207000"/>
          <p14:tracePt t="109190" x="11307763" y="5202238"/>
          <p14:tracePt t="109197" x="11280775" y="5186363"/>
          <p14:tracePt t="109206" x="11258550" y="5186363"/>
          <p14:tracePt t="109213" x="11231563" y="5183188"/>
          <p14:tracePt t="109222" x="11210925" y="5183188"/>
          <p14:tracePt t="109229" x="11191875" y="5178425"/>
          <p14:tracePt t="109239" x="11169650" y="5178425"/>
          <p14:tracePt t="109245" x="11156950" y="5178425"/>
          <p14:tracePt t="109254" x="11142663" y="5178425"/>
          <p14:tracePt t="109261" x="11115675" y="5178425"/>
          <p14:tracePt t="109270" x="11091863" y="5178425"/>
          <p14:tracePt t="109278" x="11056938" y="5186363"/>
          <p14:tracePt t="109285" x="11014075" y="5186363"/>
          <p14:tracePt t="109294" x="10960100" y="5186363"/>
          <p14:tracePt t="109301" x="10902950" y="5186363"/>
          <p14:tracePt t="109309" x="10848975" y="5186363"/>
          <p14:tracePt t="109317" x="10787063" y="5183188"/>
          <p14:tracePt t="109325" x="10714038" y="5175250"/>
          <p14:tracePt t="109333" x="10648950" y="5159375"/>
          <p14:tracePt t="109342" x="10574338" y="5145088"/>
          <p14:tracePt t="109349" x="10528300" y="5140325"/>
          <p14:tracePt t="109367" x="10463213" y="5129213"/>
          <p14:tracePt t="109374" x="10431463" y="5121275"/>
          <p14:tracePt t="109381" x="10425113" y="5121275"/>
          <p14:tracePt t="109390" x="10409238" y="5121275"/>
          <p14:tracePt t="109397" x="10401300" y="5121275"/>
          <p14:tracePt t="109409" x="10393363" y="5121275"/>
          <p14:tracePt t="109413" x="10390188" y="5121275"/>
          <p14:tracePt t="109422" x="10382250" y="5121275"/>
          <p14:tracePt t="109428" x="10363200" y="5121275"/>
          <p14:tracePt t="109439" x="10339388" y="5121275"/>
          <p14:tracePt t="109444" x="10312400" y="5121275"/>
          <p14:tracePt t="109455" x="10285413" y="5124450"/>
          <p14:tracePt t="109461" x="10239375" y="5124450"/>
          <p14:tracePt t="109468" x="10193338" y="5124450"/>
          <p14:tracePt t="109477" x="10139363" y="5124450"/>
          <p14:tracePt t="109485" x="10085388" y="5124450"/>
          <p14:tracePt t="109493" x="10031413" y="5124450"/>
          <p14:tracePt t="109501" x="9969500" y="5124450"/>
          <p14:tracePt t="109509" x="9915525" y="5124450"/>
          <p14:tracePt t="109516" x="9861550" y="5124450"/>
          <p14:tracePt t="109525" x="9821863" y="5124450"/>
          <p14:tracePt t="109532" x="9802813" y="5124450"/>
          <p14:tracePt t="109541" x="9783763" y="5129213"/>
          <p14:tracePt t="109548" x="9772650" y="5129213"/>
          <p14:tracePt t="109558" x="9764713" y="5137150"/>
          <p14:tracePt t="109565" x="9759950" y="5140325"/>
          <p14:tracePt t="109581" x="9756775" y="5145088"/>
          <p14:tracePt t="109590" x="9753600" y="5148263"/>
          <p14:tracePt t="109597" x="9753600" y="5151438"/>
          <p14:tracePt t="109606" x="9753600" y="5159375"/>
          <p14:tracePt t="109612" x="9748838" y="5159375"/>
          <p14:tracePt t="109622" x="9745663" y="5164138"/>
          <p14:tracePt t="109629" x="9740900" y="5167313"/>
          <p14:tracePt t="109638" x="9740900" y="5178425"/>
          <p14:tracePt t="109644" x="9729788" y="5186363"/>
          <p14:tracePt t="109655" x="9725025" y="5191125"/>
          <p14:tracePt t="109661" x="9718675" y="5194300"/>
          <p14:tracePt t="109669" x="9713913" y="5199063"/>
          <p14:tracePt t="109677" x="9702800" y="5202238"/>
          <p14:tracePt t="109687" x="9686925" y="5213350"/>
          <p14:tracePt t="109693" x="9671050" y="5213350"/>
          <p14:tracePt t="109700" x="9656763" y="5226050"/>
          <p14:tracePt t="109709" x="9640888" y="5229225"/>
          <p14:tracePt t="109717" x="9629775" y="5229225"/>
          <p14:tracePt t="109725" x="9617075" y="5233988"/>
          <p14:tracePt t="109733" x="9610725" y="5237163"/>
          <p14:tracePt t="109741" x="9605963" y="5237163"/>
          <p14:tracePt t="109749" x="9605963" y="5240338"/>
          <p14:tracePt t="109758" x="9602788" y="5245100"/>
          <p14:tracePt t="109765" x="9594850" y="5245100"/>
          <p14:tracePt t="109774" x="9594850" y="5253038"/>
          <p14:tracePt t="109797" x="9594850" y="5264150"/>
          <p14:tracePt t="109813" x="9583738" y="5264150"/>
          <p14:tracePt t="109822" x="9583738" y="5272088"/>
          <p14:tracePt t="109839" x="9583738" y="5280025"/>
          <p14:tracePt t="109846" x="9583738" y="5287963"/>
          <p14:tracePt t="109856" x="9578975" y="5291138"/>
          <p14:tracePt t="109861" x="9575800" y="5302250"/>
          <p14:tracePt t="109869" x="9567863" y="5302250"/>
          <p14:tracePt t="109877" x="9563100" y="5307013"/>
          <p14:tracePt t="109886" x="9556750" y="5307013"/>
          <p14:tracePt t="109894" x="9548813" y="5310188"/>
          <p14:tracePt t="109901" x="9536113" y="5314950"/>
          <p14:tracePt t="109909" x="9529763" y="5318125"/>
          <p14:tracePt t="109917" x="9525000" y="5318125"/>
          <p14:tracePt t="109925" x="9517063" y="5321300"/>
          <p14:tracePt t="109942" x="9513888" y="5321300"/>
          <p14:tracePt t="109958" x="9509125" y="5326063"/>
          <p14:tracePt t="109981" x="9509125" y="5329238"/>
          <p14:tracePt t="109997" x="9505950" y="5334000"/>
          <p14:tracePt t="110013" x="9505950" y="5337175"/>
          <p14:tracePt t="110022" x="9505950" y="5341938"/>
          <p14:tracePt t="110029" x="9505950" y="5345113"/>
          <p14:tracePt t="110038" x="9505950" y="5348288"/>
          <p14:tracePt t="110045" x="9505950" y="5353050"/>
          <p14:tracePt t="110055" x="9505950" y="5356225"/>
          <p14:tracePt t="110069" x="9505950" y="5360988"/>
          <p14:tracePt t="110077" x="9505950" y="5364163"/>
          <p14:tracePt t="110085" x="9505950" y="5368925"/>
          <p14:tracePt t="110094" x="9505950" y="5372100"/>
          <p14:tracePt t="110100" x="9501188" y="5380038"/>
          <p14:tracePt t="110109" x="9501188" y="5383213"/>
          <p14:tracePt t="110117" x="9494838" y="5395913"/>
          <p14:tracePt t="110126" x="9494838" y="5399088"/>
          <p14:tracePt t="110133" x="9490075" y="5402263"/>
          <p14:tracePt t="110142" x="9486900" y="5414963"/>
          <p14:tracePt t="110149" x="9486900" y="5418138"/>
          <p14:tracePt t="110158" x="9486900" y="5422900"/>
          <p14:tracePt t="110165" x="9482138" y="5430838"/>
          <p14:tracePt t="110174" x="9482138" y="5437188"/>
          <p14:tracePt t="110181" x="9478963" y="5449888"/>
          <p14:tracePt t="110190" x="9478963" y="5453063"/>
          <p14:tracePt t="110197" x="9478963" y="5461000"/>
          <p14:tracePt t="110207" x="9478963" y="5464175"/>
          <p14:tracePt t="110213" x="9478963" y="5472113"/>
          <p14:tracePt t="110221" x="9478963" y="5476875"/>
          <p14:tracePt t="110229" x="9478963" y="5480050"/>
          <p14:tracePt t="110239" x="9478963" y="5484813"/>
          <p14:tracePt t="110245" x="9474200" y="5491163"/>
          <p14:tracePt t="110261" x="9474200" y="5499100"/>
          <p14:tracePt t="110269" x="9474200" y="5511800"/>
          <p14:tracePt t="110285" x="9474200" y="5514975"/>
          <p14:tracePt t="110294" x="9474200" y="5518150"/>
          <p14:tracePt t="110301" x="9474200" y="5526088"/>
          <p14:tracePt t="110309" x="9471025" y="5541963"/>
          <p14:tracePt t="110317" x="9471025" y="5545138"/>
          <p14:tracePt t="110325" x="9471025" y="5557838"/>
          <p14:tracePt t="110333" x="9471025" y="5561013"/>
          <p14:tracePt t="110342" x="9471025" y="5572125"/>
          <p14:tracePt t="110348" x="9471025" y="5584825"/>
          <p14:tracePt t="110358" x="9463088" y="5592763"/>
          <p14:tracePt t="110364" x="9463088" y="5607050"/>
          <p14:tracePt t="110374" x="9463088" y="5614988"/>
          <p14:tracePt t="110381" x="9463088" y="5622925"/>
          <p14:tracePt t="110390" x="9463088" y="5630863"/>
          <p14:tracePt t="110397" x="9463088" y="5634038"/>
          <p14:tracePt t="110407" x="9467850" y="5646738"/>
          <p14:tracePt t="110413" x="9467850" y="5654675"/>
          <p14:tracePt t="110423" x="9467850" y="5657850"/>
          <p14:tracePt t="110429" x="9471025" y="5661025"/>
          <p14:tracePt t="110436" x="9471025" y="5665788"/>
          <p14:tracePt t="110445" x="9474200" y="5673725"/>
          <p14:tracePt t="110453" x="9478963" y="5676900"/>
          <p14:tracePt t="110461" x="9478963" y="5681663"/>
          <p14:tracePt t="110471" x="9482138" y="5684838"/>
          <p14:tracePt t="110477" x="9490075" y="5692775"/>
          <p14:tracePt t="110485" x="9494838" y="5703888"/>
          <p14:tracePt t="110494" x="9505950" y="5711825"/>
          <p14:tracePt t="110501" x="9513888" y="5722938"/>
          <p14:tracePt t="110510" x="9532938" y="5727700"/>
          <p14:tracePt t="110517" x="9544050" y="5730875"/>
          <p14:tracePt t="110526" x="9559925" y="5741988"/>
          <p14:tracePt t="110533" x="9567863" y="5746750"/>
          <p14:tracePt t="110542" x="9583738" y="5749925"/>
          <p14:tracePt t="110549" x="9598025" y="5762625"/>
          <p14:tracePt t="110558" x="9602788" y="5762625"/>
          <p14:tracePt t="110565" x="9605963" y="5762625"/>
          <p14:tracePt t="110581" x="9610725" y="5762625"/>
          <p14:tracePt t="110597" x="9613900" y="5762625"/>
          <p14:tracePt t="110607" x="9617075" y="5765800"/>
          <p14:tracePt t="110613" x="9621838" y="5765800"/>
          <p14:tracePt t="110623" x="9629775" y="5768975"/>
          <p14:tracePt t="110630" x="9637713" y="5773738"/>
          <p14:tracePt t="110636" x="9652000" y="5776913"/>
          <p14:tracePt t="110645" x="9675813" y="5784850"/>
          <p14:tracePt t="110653" x="9702800" y="5789613"/>
          <p14:tracePt t="110661" x="9732963" y="5800725"/>
          <p14:tracePt t="110669" x="9772650" y="5816600"/>
          <p14:tracePt t="110677" x="9802813" y="5827713"/>
          <p14:tracePt t="110684" x="9840913" y="5835650"/>
          <p14:tracePt t="110693" x="9861550" y="5838825"/>
          <p14:tracePt t="110700" x="9891713" y="5846763"/>
          <p14:tracePt t="110710" x="9907588" y="5849938"/>
          <p14:tracePt t="110717" x="9915525" y="5849938"/>
          <p14:tracePt t="110733" x="9918700" y="5849938"/>
          <p14:tracePt t="110901" x="9926638" y="5849938"/>
          <p14:tracePt t="110909" x="9929813" y="5849938"/>
          <p14:tracePt t="110917" x="9945688" y="5854700"/>
          <p14:tracePt t="110925" x="9956800" y="5857875"/>
          <p14:tracePt t="110933" x="9988550" y="5865813"/>
          <p14:tracePt t="110941" x="9999663" y="5865813"/>
          <p14:tracePt t="110949" x="10034588" y="5870575"/>
          <p14:tracePt t="110958" x="10072688" y="5878513"/>
          <p14:tracePt t="110965" x="10139363" y="5892800"/>
          <p14:tracePt t="110975" x="10212388" y="5905500"/>
          <p14:tracePt t="110981" x="10285413" y="5919788"/>
          <p14:tracePt t="110990" x="10366375" y="5927725"/>
          <p14:tracePt t="110997" x="10455275" y="5943600"/>
          <p14:tracePt t="111007" x="10539413" y="5959475"/>
          <p14:tracePt t="111013" x="10621963" y="5965825"/>
          <p14:tracePt t="111020" x="10675938" y="5970588"/>
          <p14:tracePt t="111029" x="10729913" y="5970588"/>
          <p14:tracePt t="111039" x="10748963" y="5970588"/>
          <p14:tracePt t="111045" x="10771188" y="5970588"/>
          <p14:tracePt t="111053" x="10779125" y="5970588"/>
          <p14:tracePt t="111061" x="10783888" y="5970588"/>
          <p14:tracePt t="111069" x="10787063" y="5965825"/>
          <p14:tracePt t="111078" x="10790238" y="5962650"/>
          <p14:tracePt t="111085" x="10795000" y="5954713"/>
          <p14:tracePt t="111102" x="10798175" y="5946775"/>
          <p14:tracePt t="111126" x="10798175" y="5943600"/>
          <p14:tracePt t="111253" x="10802938" y="5943600"/>
          <p14:tracePt t="111270" x="10810875" y="5938838"/>
          <p14:tracePt t="111294" x="10821988" y="5932488"/>
          <p14:tracePt t="111301" x="10821988" y="5927725"/>
          <p14:tracePt t="111309" x="10833100" y="5924550"/>
          <p14:tracePt t="111317" x="10837863" y="5919788"/>
          <p14:tracePt t="111326" x="10845800" y="5919788"/>
          <p14:tracePt t="111333" x="10856913" y="5911850"/>
          <p14:tracePt t="111341" x="10864850" y="5911850"/>
          <p14:tracePt t="111349" x="10872788" y="5908675"/>
          <p14:tracePt t="111358" x="10875963" y="5905500"/>
          <p14:tracePt t="111364" x="10879138" y="5900738"/>
          <p14:tracePt t="111374" x="10891838" y="5900738"/>
          <p14:tracePt t="111380" x="10895013" y="5897563"/>
          <p14:tracePt t="111391" x="10899775" y="5897563"/>
          <p14:tracePt t="111397" x="10902950" y="5892800"/>
          <p14:tracePt t="111437" x="10906125" y="5889625"/>
          <p14:tracePt t="111917" x="10910888" y="5884863"/>
          <p14:tracePt t="112117" x="10914063" y="5884863"/>
          <p14:tracePt t="112173" x="10918825" y="5884863"/>
          <p14:tracePt t="112278" x="10918825" y="5881688"/>
          <p14:tracePt t="112284" x="10922000" y="5881688"/>
          <p14:tracePt t="112382" x="10926763" y="5878513"/>
          <p14:tracePt t="112677" x="10929938" y="5878513"/>
          <p14:tracePt t="112694" x="10929938" y="5873750"/>
          <p14:tracePt t="113021" x="10926763" y="5873750"/>
          <p14:tracePt t="113030" x="10918825" y="5878513"/>
          <p14:tracePt t="113037" x="10906125" y="5884863"/>
          <p14:tracePt t="113046" x="10899775" y="5892800"/>
          <p14:tracePt t="113053" x="10891838" y="5892800"/>
          <p14:tracePt t="113062" x="10883900" y="5892800"/>
          <p14:tracePt t="113070" x="10872788" y="5897563"/>
          <p14:tracePt t="113079" x="10856913" y="5900738"/>
          <p14:tracePt t="113085" x="10841038" y="5905500"/>
          <p14:tracePt t="113094" x="10829925" y="5916613"/>
          <p14:tracePt t="113101" x="10814050" y="5916613"/>
          <p14:tracePt t="113110" x="10779125" y="5916613"/>
          <p14:tracePt t="113117" x="10748963" y="5924550"/>
          <p14:tracePt t="113127" x="10721975" y="5927725"/>
          <p14:tracePt t="113133" x="10682288" y="5927725"/>
          <p14:tracePt t="113143" x="10652125" y="5938838"/>
          <p14:tracePt t="113150" x="10609263" y="5938838"/>
          <p14:tracePt t="113159" x="10579100" y="5946775"/>
          <p14:tracePt t="113165" x="10547350" y="5951538"/>
          <p14:tracePt t="113173" x="10528300" y="5951538"/>
          <p14:tracePt t="113182" x="10520363" y="5962650"/>
          <p14:tracePt t="113189" x="10485438" y="5962650"/>
          <p14:tracePt t="113198" x="10482263" y="5965825"/>
          <p14:tracePt t="113205" x="10474325" y="5970588"/>
          <p14:tracePt t="113214" x="10463213" y="5970588"/>
          <p14:tracePt t="113221" x="10455275" y="5973763"/>
          <p14:tracePt t="113229" x="10447338" y="5973763"/>
          <p14:tracePt t="113238" x="10431463" y="5978525"/>
          <p14:tracePt t="113247" x="10412413" y="5986463"/>
          <p14:tracePt t="113253" x="10390188" y="5986463"/>
          <p14:tracePt t="113263" x="10377488" y="5986463"/>
          <p14:tracePt t="113268" x="10355263" y="5986463"/>
          <p14:tracePt t="113278" x="10336213" y="5986463"/>
          <p14:tracePt t="113284" x="10328275" y="5986463"/>
          <p14:tracePt t="113295" x="10312400" y="5986463"/>
          <p14:tracePt t="113302" x="10296525" y="5986463"/>
          <p14:tracePt t="113311" x="10285413" y="5981700"/>
          <p14:tracePt t="113318" x="10282238" y="5981700"/>
          <p14:tracePt t="113326" x="10277475" y="5978525"/>
          <p14:tracePt t="113397" x="10266363" y="5973763"/>
          <p14:tracePt t="113406" x="10266363" y="5970588"/>
          <p14:tracePt t="113415" x="10266363" y="5965825"/>
          <p14:tracePt t="113423" x="10261600" y="5959475"/>
          <p14:tracePt t="113431" x="10258425" y="5951538"/>
          <p14:tracePt t="113437" x="10255250" y="5938838"/>
          <p14:tracePt t="113446" x="10255250" y="5935663"/>
          <p14:tracePt t="113453" x="10250488" y="5932488"/>
          <p14:tracePt t="113462" x="10247313" y="5924550"/>
          <p14:tracePt t="113478" x="10247313" y="5916613"/>
          <p14:tracePt t="113486" x="10242550" y="5911850"/>
          <p14:tracePt t="113510" x="10239375" y="5908675"/>
          <p14:tracePt t="113527" x="10239375" y="5905500"/>
          <p14:tracePt t="113550" x="10234613" y="5900738"/>
          <p14:tracePt t="113565" x="10234613" y="5897563"/>
          <p14:tracePt t="113573" x="10231438" y="5892800"/>
          <p14:tracePt t="113590" x="10228263" y="5889625"/>
          <p14:tracePt t="113605" x="10223500" y="5884863"/>
          <p14:tracePt t="113621" x="10220325" y="5881688"/>
          <p14:tracePt t="113630" x="10215563" y="5878513"/>
          <p14:tracePt t="113654" x="10212388" y="5873750"/>
          <p14:tracePt t="113702" x="10207625" y="5870575"/>
          <p14:tracePt t="113750" x="10204450" y="5870575"/>
          <p14:tracePt t="113789" x="10201275" y="5865813"/>
          <p14:tracePt t="113822" x="10196513" y="5865813"/>
          <p14:tracePt t="113837" x="10193338" y="5862638"/>
          <p14:tracePt t="113893" x="10188575" y="5857875"/>
          <p14:tracePt t="113910" x="10185400" y="5854700"/>
          <p14:tracePt t="113950" x="10180638" y="5849938"/>
          <p14:tracePt t="113965" x="10180638" y="5846763"/>
          <p14:tracePt t="113984" x="10177463" y="5843588"/>
          <p14:tracePt t="114005" x="10177463" y="5838825"/>
          <p14:tracePt t="114014" x="10185400" y="5838825"/>
          <p14:tracePt t="114021" x="10201275" y="5838825"/>
          <p14:tracePt t="114031" x="10228263" y="5838825"/>
          <p14:tracePt t="114038" x="10266363" y="5854700"/>
          <p14:tracePt t="114046" x="10312400" y="5857875"/>
          <p14:tracePt t="114053" x="10369550" y="5873750"/>
          <p14:tracePt t="114062" x="10425113" y="5889625"/>
          <p14:tracePt t="114068" x="10444163" y="5892800"/>
          <p14:tracePt t="114078" x="10485438" y="5905500"/>
          <p14:tracePt t="114084" x="10493375" y="5905500"/>
          <p14:tracePt t="114094" x="10501313" y="5905500"/>
          <p14:tracePt t="114165" x="10501313" y="5897563"/>
          <p14:tracePt t="114173" x="10501313" y="5892800"/>
          <p14:tracePt t="114181" x="10501313" y="5889625"/>
          <p14:tracePt t="114197" x="10501313" y="5884863"/>
          <p14:tracePt t="114253" x="10509250" y="5884863"/>
          <p14:tracePt t="114261" x="10525125" y="5884863"/>
          <p14:tracePt t="114269" x="10552113" y="5892800"/>
          <p14:tracePt t="114278" x="10590213" y="5892800"/>
          <p14:tracePt t="114285" x="10636250" y="5900738"/>
          <p14:tracePt t="114293" x="10675938" y="5908675"/>
          <p14:tracePt t="114300" x="10702925" y="5911850"/>
          <p14:tracePt t="114310" x="10733088" y="5919788"/>
          <p14:tracePt t="114317" x="10741025" y="5919788"/>
          <p14:tracePt t="114327" x="10744200" y="5919788"/>
          <p14:tracePt t="114357" x="10748963" y="5919788"/>
          <p14:tracePt t="114374" x="10752138" y="5916613"/>
          <p14:tracePt t="114382" x="10752138" y="5908675"/>
          <p14:tracePt t="114390" x="10752138" y="5905500"/>
          <p14:tracePt t="114398" x="10752138" y="5892800"/>
          <p14:tracePt t="114413" x="10752138" y="5889625"/>
          <p14:tracePt t="114541" x="10748963" y="5884863"/>
          <p14:tracePt t="114614" x="10748963" y="5881688"/>
          <p14:tracePt t="114662" x="10748963" y="5878513"/>
          <p14:tracePt t="115045" x="10744200" y="5873750"/>
          <p14:tracePt t="116423" x="10736263" y="5881688"/>
          <p14:tracePt t="116431" x="10733088" y="5884863"/>
          <p14:tracePt t="116447" x="10729913" y="5889625"/>
          <p14:tracePt t="116455" x="10729913" y="5892800"/>
          <p14:tracePt t="116471" x="10725150" y="5897563"/>
          <p14:tracePt t="116487" x="10725150" y="5900738"/>
          <p14:tracePt t="116496" x="10725150" y="5905500"/>
          <p14:tracePt t="116502" x="10721975" y="5905500"/>
          <p14:tracePt t="116518" x="10714038" y="5905500"/>
          <p14:tracePt t="116526" x="10709275" y="5908675"/>
          <p14:tracePt t="116535" x="10706100" y="5908675"/>
          <p14:tracePt t="116543" x="10690225" y="5908675"/>
          <p14:tracePt t="116551" x="10671175" y="5905500"/>
          <p14:tracePt t="116558" x="10648950" y="5892800"/>
          <p14:tracePt t="116566" x="10609263" y="5881688"/>
          <p14:tracePt t="116574" x="10579100" y="5870575"/>
          <p14:tracePt t="116583" x="10539413" y="5857875"/>
          <p14:tracePt t="116606" x="10401300" y="5781675"/>
          <p14:tracePt t="116615" x="10363200" y="5762625"/>
          <p14:tracePt t="116622" x="10339388" y="5749925"/>
          <p14:tracePt t="116631" x="10309225" y="5738813"/>
          <p14:tracePt t="116638" x="10301288" y="5727700"/>
          <p14:tracePt t="116648" x="10288588" y="5722938"/>
          <p14:tracePt t="116663" x="10282238" y="5715000"/>
          <p14:tracePt t="116676" x="10277475" y="5711825"/>
          <p14:tracePt t="116686" x="10274300" y="5708650"/>
          <p14:tracePt t="116697" x="10269538" y="5695950"/>
          <p14:tracePt t="116703" x="10266363" y="5688013"/>
          <p14:tracePt t="116709" x="10247313" y="5665788"/>
          <p14:tracePt t="116718" x="10242550" y="5649913"/>
          <p14:tracePt t="116726" x="10231438" y="5634038"/>
          <p14:tracePt t="116734" x="10228263" y="5626100"/>
          <p14:tracePt t="116742" x="10212388" y="5603875"/>
          <p14:tracePt t="116751" x="10201275" y="5595938"/>
          <p14:tracePt t="116757" x="10196513" y="5580063"/>
          <p14:tracePt t="116766" x="10188575" y="5568950"/>
          <p14:tracePt t="116773" x="10180638" y="5561013"/>
          <p14:tracePt t="116788" x="10177463" y="5557838"/>
          <p14:tracePt t="116798" x="10177463" y="5553075"/>
          <p14:tracePt t="116846" x="10169525" y="5549900"/>
          <p14:tracePt t="116853" x="10166350" y="5545138"/>
          <p14:tracePt t="116863" x="10158413" y="5545138"/>
          <p14:tracePt t="116869" x="10139363" y="5534025"/>
          <p14:tracePt t="116879" x="10115550" y="5534025"/>
          <p14:tracePt t="116886" x="10072688" y="5522913"/>
          <p14:tracePt t="116896" x="10045700" y="5522913"/>
          <p14:tracePt t="116901" x="10007600" y="5514975"/>
          <p14:tracePt t="116910" x="9972675" y="5514975"/>
          <p14:tracePt t="116918" x="9918700" y="5514975"/>
          <p14:tracePt t="116926" x="9880600" y="5514975"/>
          <p14:tracePt t="116934" x="9845675" y="5514975"/>
          <p14:tracePt t="116942" x="9807575" y="5514975"/>
          <p14:tracePt t="116950" x="9772650" y="5514975"/>
          <p14:tracePt t="116957" x="9740900" y="5518150"/>
          <p14:tracePt t="116966" x="9710738" y="5522913"/>
          <p14:tracePt t="116973" x="9675813" y="5530850"/>
          <p14:tracePt t="116985" x="9632950" y="5549900"/>
          <p14:tracePt t="116989" x="9594850" y="5565775"/>
          <p14:tracePt t="116999" x="9556750" y="5576888"/>
          <p14:tracePt t="117005" x="9509125" y="5595938"/>
          <p14:tracePt t="117014" x="9444038" y="5611813"/>
          <p14:tracePt t="117021" x="9371013" y="5626100"/>
          <p14:tracePt t="117030" x="9290050" y="5649913"/>
          <p14:tracePt t="117037" x="9204325" y="5665788"/>
          <p14:tracePt t="117046" x="9136063" y="5668963"/>
          <p14:tracePt t="117053" x="9077325" y="5684838"/>
          <p14:tracePt t="117063" x="9015413" y="5692775"/>
          <p14:tracePt t="117069" x="8958263" y="5703888"/>
          <p14:tracePt t="117078" x="8912225" y="5711825"/>
          <p14:tracePt t="117085" x="8864600" y="5719763"/>
          <p14:tracePt t="117095" x="8834438" y="5722938"/>
          <p14:tracePt t="117102" x="8815388" y="5730875"/>
          <p14:tracePt t="117111" x="8799513" y="5735638"/>
          <p14:tracePt t="117118" x="8783638" y="5746750"/>
          <p14:tracePt t="117128" x="8769350" y="5754688"/>
          <p14:tracePt t="117134" x="8753475" y="5762625"/>
          <p14:tracePt t="117141" x="8753475" y="5768975"/>
          <p14:tracePt t="117150" x="8748713" y="5776913"/>
          <p14:tracePt t="117157" x="8742363" y="5789613"/>
          <p14:tracePt t="117173" x="8737600" y="5795963"/>
          <p14:tracePt t="117182" x="8737600" y="5800725"/>
          <p14:tracePt t="117189" x="8737600" y="5803900"/>
          <p14:tracePt t="117198" x="8737600" y="5808663"/>
          <p14:tracePt t="117205" x="8737600" y="5811838"/>
          <p14:tracePt t="117230" x="8742363" y="5819775"/>
          <p14:tracePt t="117237" x="8745538" y="5819775"/>
          <p14:tracePt t="117247" x="8753475" y="5819775"/>
          <p14:tracePt t="117253" x="8772525" y="5819775"/>
          <p14:tracePt t="117263" x="8810625" y="5808663"/>
          <p14:tracePt t="117269" x="8850313" y="5792788"/>
          <p14:tracePt t="117279" x="8899525" y="5765800"/>
          <p14:tracePt t="117285" x="8945563" y="5754688"/>
          <p14:tracePt t="117293" x="9012238" y="5730875"/>
          <p14:tracePt t="117302" x="9061450" y="5711825"/>
          <p14:tracePt t="117311" x="9109075" y="5695950"/>
          <p14:tracePt t="117319" x="9166225" y="5668963"/>
          <p14:tracePt t="117329" x="9247188" y="5638800"/>
          <p14:tracePt t="117335" x="9297988" y="5622925"/>
          <p14:tracePt t="117343" x="9363075" y="5603875"/>
          <p14:tracePt t="117351" x="9428163" y="5580063"/>
          <p14:tracePt t="117358" x="9501188" y="5557838"/>
          <p14:tracePt t="117367" x="9575800" y="5534025"/>
          <p14:tracePt t="117373" x="9640888" y="5507038"/>
          <p14:tracePt t="117382" x="9705975" y="5484813"/>
          <p14:tracePt t="117389" x="9786938" y="5453063"/>
          <p14:tracePt t="117398" x="9845675" y="5426075"/>
          <p14:tracePt t="117405" x="9910763" y="5395913"/>
          <p14:tracePt t="117414" x="9977438" y="5383213"/>
          <p14:tracePt t="117421" x="10026650" y="5360988"/>
          <p14:tracePt t="117431" x="10061575" y="5356225"/>
          <p14:tracePt t="117437" x="10099675" y="5341938"/>
          <p14:tracePt t="117447" x="10115550" y="5337175"/>
          <p14:tracePt t="117453" x="10126663" y="5329238"/>
          <p14:tracePt t="117464" x="10134600" y="5321300"/>
          <p14:tracePt t="117470" x="10139363" y="5318125"/>
          <p14:tracePt t="117510" x="10139363" y="5314950"/>
          <p14:tracePt t="117558" x="10131425" y="5321300"/>
          <p14:tracePt t="117566" x="10118725" y="5329238"/>
          <p14:tracePt t="117589" x="10096500" y="5356225"/>
          <p14:tracePt t="117590" x="10072688" y="5372100"/>
          <p14:tracePt t="117599" x="10042525" y="5407025"/>
          <p14:tracePt t="117607" x="10007600" y="5430838"/>
          <p14:tracePt t="117615" x="9969500" y="5449888"/>
          <p14:tracePt t="117621" x="9926638" y="5491163"/>
          <p14:tracePt t="117632" x="9875838" y="5522913"/>
          <p14:tracePt t="117638" x="9829800" y="5549900"/>
          <p14:tracePt t="117649" x="9772650" y="5584825"/>
          <p14:tracePt t="117676" x="9605963" y="5668963"/>
          <p14:tracePt t="117680" x="9556750" y="5708650"/>
          <p14:tracePt t="117686" x="9517063" y="5719763"/>
          <p14:tracePt t="117694" x="9478963" y="5738813"/>
          <p14:tracePt t="117703" x="9447213" y="5757863"/>
          <p14:tracePt t="117711" x="9424988" y="5768975"/>
          <p14:tracePt t="117719" x="9401175" y="5773738"/>
          <p14:tracePt t="117726" x="9398000" y="5784850"/>
          <p14:tracePt t="117735" x="9390063" y="5789613"/>
          <p14:tracePt t="117741" x="9378950" y="5792788"/>
          <p14:tracePt t="117751" x="9371013" y="5800725"/>
          <p14:tracePt t="117757" x="9355138" y="5808663"/>
          <p14:tracePt t="117767" x="9339263" y="5811838"/>
          <p14:tracePt t="117774" x="9320213" y="5816600"/>
          <p14:tracePt t="117783" x="9301163" y="5822950"/>
          <p14:tracePt t="117789" x="9285288" y="5822950"/>
          <p14:tracePt t="117799" x="9271000" y="5822950"/>
          <p14:tracePt t="117805" x="9255125" y="5827713"/>
          <p14:tracePt t="117815" x="9239250" y="5827713"/>
          <p14:tracePt t="117821" x="9236075" y="5827713"/>
          <p14:tracePt t="117831" x="9231313" y="5827713"/>
          <p14:tracePt t="117870" x="9228138" y="5827713"/>
          <p14:tracePt t="117886" x="9255125" y="5822950"/>
          <p14:tracePt t="117894" x="9274175" y="5816600"/>
          <p14:tracePt t="117903" x="9320213" y="5811838"/>
          <p14:tracePt t="117910" x="9401175" y="5795963"/>
          <p14:tracePt t="117919" x="9505950" y="5781675"/>
          <p14:tracePt t="117926" x="9629775" y="5754688"/>
          <p14:tracePt t="117935" x="9772650" y="5722938"/>
          <p14:tracePt t="117941" x="9934575" y="5695950"/>
          <p14:tracePt t="117951" x="10069513" y="5676900"/>
          <p14:tracePt t="117958" x="10193338" y="5657850"/>
          <p14:tracePt t="117967" x="10266363" y="5646738"/>
          <p14:tracePt t="117988" x="10336213" y="5619750"/>
          <p14:tracePt t="117989" x="10342563" y="5614988"/>
          <p14:tracePt t="117999" x="10355263" y="5607050"/>
          <p14:tracePt t="118006" x="10358438" y="5595938"/>
          <p14:tracePt t="118015" x="10358438" y="5592763"/>
          <p14:tracePt t="118021" x="10358438" y="5588000"/>
          <p14:tracePt t="118031" x="10358438" y="5580063"/>
          <p14:tracePt t="118038" x="10358438" y="5576888"/>
          <p14:tracePt t="118047" x="10358438" y="5572125"/>
          <p14:tracePt t="118053" x="10358438" y="5568950"/>
          <p14:tracePt t="118069" x="10358438" y="5565775"/>
          <p14:tracePt t="118077" x="10358438" y="5561013"/>
          <p14:tracePt t="118157" x="10355263" y="5557838"/>
          <p14:tracePt t="118165" x="10355263" y="5553075"/>
          <p14:tracePt t="118174" x="10350500" y="5553075"/>
          <p14:tracePt t="118183" x="10347325" y="5549900"/>
          <p14:tracePt t="118189" x="10342563" y="5545138"/>
          <p14:tracePt t="118199" x="10339388" y="5541963"/>
          <p14:tracePt t="118205" x="10331450" y="5538788"/>
          <p14:tracePt t="118215" x="10328275" y="5530850"/>
          <p14:tracePt t="118221" x="10323513" y="5530850"/>
          <p14:tracePt t="118232" x="10312400" y="5518150"/>
          <p14:tracePt t="118237" x="10304463" y="5511800"/>
          <p14:tracePt t="118246" x="10293350" y="5499100"/>
          <p14:tracePt t="118253" x="10285413" y="5491163"/>
          <p14:tracePt t="118263" x="10261600" y="5480050"/>
          <p14:tracePt t="118270" x="10258425" y="5476875"/>
          <p14:tracePt t="118278" x="10247313" y="5468938"/>
          <p14:tracePt t="118287" x="10231438" y="5457825"/>
          <p14:tracePt t="118295" x="10207625" y="5441950"/>
          <p14:tracePt t="118303" x="10193338" y="5437188"/>
          <p14:tracePt t="118310" x="10174288" y="5426075"/>
          <p14:tracePt t="118319" x="10150475" y="5414963"/>
          <p14:tracePt t="118326" x="10126663" y="5402263"/>
          <p14:tracePt t="118335" x="10112375" y="5391150"/>
          <p14:tracePt t="118342" x="10085388" y="5387975"/>
          <p14:tracePt t="118351" x="10069513" y="5383213"/>
          <p14:tracePt t="118358" x="10061575" y="5383213"/>
          <p14:tracePt t="118366" x="10058400" y="5383213"/>
          <p14:tracePt t="118374" x="10053638" y="5383213"/>
          <p14:tracePt t="118383" x="10050463" y="5383213"/>
          <p14:tracePt t="118399" x="10045700" y="5383213"/>
          <p14:tracePt t="118415" x="10042525" y="5383213"/>
          <p14:tracePt t="118598" x="10042525" y="5387975"/>
          <p14:tracePt t="118606" x="10037763" y="5391150"/>
          <p14:tracePt t="118615" x="10031413" y="5395913"/>
          <p14:tracePt t="118622" x="10015538" y="5402263"/>
          <p14:tracePt t="118633" x="9999663" y="5414963"/>
          <p14:tracePt t="118638" x="9977438" y="5430838"/>
          <p14:tracePt t="118649" x="9929813" y="5445125"/>
          <p14:tracePt t="118654" x="9891713" y="5464175"/>
          <p14:tracePt t="118662" x="9826625" y="5487988"/>
          <p14:tracePt t="118670" x="9740900" y="5499100"/>
          <p14:tracePt t="118678" x="9659938" y="5514975"/>
          <p14:tracePt t="118687" x="9594850" y="5538788"/>
          <p14:tracePt t="118695" x="9532938" y="5553075"/>
          <p14:tracePt t="118704" x="9455150" y="5572125"/>
          <p14:tracePt t="118712" x="9401175" y="5588000"/>
          <p14:tracePt t="118719" x="9363075" y="5607050"/>
          <p14:tracePt t="118727" x="9320213" y="5626100"/>
          <p14:tracePt t="118736" x="9282113" y="5649913"/>
          <p14:tracePt t="118742" x="9244013" y="5661025"/>
          <p14:tracePt t="118751" x="9212263" y="5665788"/>
          <p14:tracePt t="118758" x="9182100" y="5684838"/>
          <p14:tracePt t="118767" x="9142413" y="5700713"/>
          <p14:tracePt t="118774" x="9123363" y="5703888"/>
          <p14:tracePt t="118783" x="9085263" y="5711825"/>
          <p14:tracePt t="118791" x="9053513" y="5722938"/>
          <p14:tracePt t="118799" x="9026525" y="5722938"/>
          <p14:tracePt t="118806" x="9012238" y="5722938"/>
          <p14:tracePt t="118815" x="8999538" y="5727700"/>
          <p14:tracePt t="118822" x="8993188" y="5727700"/>
          <p14:tracePt t="118903" x="8993188" y="5730875"/>
          <p14:tracePt t="118910" x="8993188" y="5735638"/>
          <p14:tracePt t="118919" x="8993188" y="5741988"/>
          <p14:tracePt t="118926" x="8996363" y="5746750"/>
          <p14:tracePt t="118935" x="8996363" y="5749925"/>
          <p14:tracePt t="118942" x="9007475" y="5757863"/>
          <p14:tracePt t="118959" x="9007475" y="5762625"/>
          <p14:tracePt t="118967" x="9007475" y="5765800"/>
          <p14:tracePt t="118974" x="9007475" y="5768975"/>
          <p14:tracePt t="118983" x="9007475" y="5781675"/>
          <p14:tracePt t="118999" x="9007475" y="5784850"/>
          <p14:tracePt t="119006" x="8996363" y="5792788"/>
          <p14:tracePt t="119015" x="8993188" y="5795963"/>
          <p14:tracePt t="119022" x="8988425" y="5803900"/>
          <p14:tracePt t="119031" x="8985250" y="5808663"/>
          <p14:tracePt t="119038" x="8980488" y="5811838"/>
          <p14:tracePt t="119054" x="8980488" y="5816600"/>
          <p14:tracePt t="119109" x="8977313" y="5816600"/>
          <p14:tracePt t="119135" x="8972550" y="5816600"/>
          <p14:tracePt t="119158" x="8966200" y="5816600"/>
          <p14:tracePt t="119173" x="8958263" y="5811838"/>
          <p14:tracePt t="119183" x="8945563" y="5803900"/>
          <p14:tracePt t="119191" x="8939213" y="5803900"/>
          <p14:tracePt t="119199" x="8923338" y="5803900"/>
          <p14:tracePt t="119206" x="8907463" y="5800725"/>
          <p14:tracePt t="119215" x="8899525" y="5800725"/>
          <p14:tracePt t="119222" x="8891588" y="5800725"/>
          <p14:tracePt t="119232" x="8877300" y="5800725"/>
          <p14:tracePt t="119238" x="8869363" y="5800725"/>
          <p14:tracePt t="119245" x="8853488" y="5800725"/>
          <p14:tracePt t="119254" x="8826500" y="5800725"/>
          <p14:tracePt t="119262" x="8807450" y="5800725"/>
          <p14:tracePt t="119270" x="8772525" y="5800725"/>
          <p14:tracePt t="119278" x="8726488" y="5800725"/>
          <p14:tracePt t="119288" x="8672513" y="5800725"/>
          <p14:tracePt t="119296" x="8618538" y="5792788"/>
          <p14:tracePt t="119304" x="8548688" y="5792788"/>
          <p14:tracePt t="119311" x="8510588" y="5789613"/>
          <p14:tracePt t="119318" x="8464550" y="5781675"/>
          <p14:tracePt t="119326" x="8416925" y="5773738"/>
          <p14:tracePt t="119335" x="8386763" y="5768975"/>
          <p14:tracePt t="119341" x="8355013" y="5762625"/>
          <p14:tracePt t="119351" x="8343900" y="5762625"/>
          <p14:tracePt t="119358" x="8332788" y="5762625"/>
          <p14:tracePt t="119367" x="8321675" y="5762625"/>
          <p14:tracePt t="119374" x="8305800" y="5757863"/>
          <p14:tracePt t="119383" x="8281988" y="5754688"/>
          <p14:tracePt t="119390" x="8262938" y="5754688"/>
          <p14:tracePt t="119400" x="8243888" y="5754688"/>
          <p14:tracePt t="119405" x="8208963" y="5746750"/>
          <p14:tracePt t="119415" x="8162925" y="5738813"/>
          <p14:tracePt t="119422" x="8143875" y="5738813"/>
          <p14:tracePt t="119430" x="8093075" y="5735638"/>
          <p14:tracePt t="119460" x="7885113" y="5703888"/>
          <p14:tracePt t="119462" x="7820025" y="5700713"/>
          <p14:tracePt t="119471" x="7772400" y="5700713"/>
          <p14:tracePt t="119480" x="7731125" y="5700713"/>
          <p14:tracePt t="119487" x="7691438" y="5700713"/>
          <p14:tracePt t="119494" x="7672388" y="5700713"/>
          <p14:tracePt t="119503" x="7656513" y="5700713"/>
          <p14:tracePt t="119510" x="7642225" y="5700713"/>
          <p14:tracePt t="119518" x="7634288" y="5700713"/>
          <p14:tracePt t="119525" x="7626350" y="5703888"/>
          <p14:tracePt t="119535" x="7602538" y="5708650"/>
          <p14:tracePt t="119541" x="7588250" y="5719763"/>
          <p14:tracePt t="119550" x="7567613" y="5730875"/>
          <p14:tracePt t="119557" x="7537450" y="5735638"/>
          <p14:tracePt t="119567" x="7507288" y="5746750"/>
          <p14:tracePt t="119573" x="7491413" y="5754688"/>
          <p14:tracePt t="119582" x="7464425" y="5765800"/>
          <p14:tracePt t="119591" x="7445375" y="5765800"/>
          <p14:tracePt t="119598" x="7421563" y="5768975"/>
          <p14:tracePt t="119605" x="7405688" y="5773738"/>
          <p14:tracePt t="119615" x="7394575" y="5773738"/>
          <p14:tracePt t="119622" x="7391400" y="5773738"/>
          <p14:tracePt t="119631" x="7383463" y="5773738"/>
          <p14:tracePt t="119638" x="7378700" y="5773738"/>
          <p14:tracePt t="119654" x="7375525" y="5773738"/>
          <p14:tracePt t="119664" x="7370763" y="5773738"/>
          <p14:tracePt t="119678" x="7359650" y="5776913"/>
          <p14:tracePt t="119693" x="7351713" y="5781675"/>
          <p14:tracePt t="119704" x="7351713" y="5784850"/>
          <p14:tracePt t="119709" x="7348538" y="5789613"/>
          <p14:tracePt t="119719" x="7348538" y="5800725"/>
          <p14:tracePt t="119725" x="7348538" y="5808663"/>
          <p14:tracePt t="119735" x="7343775" y="5816600"/>
          <p14:tracePt t="119741" x="7343775" y="5822950"/>
          <p14:tracePt t="119752" x="7343775" y="5835650"/>
          <p14:tracePt t="119758" x="7343775" y="5846763"/>
          <p14:tracePt t="119767" x="7343775" y="5857875"/>
          <p14:tracePt t="119773" x="7348538" y="5873750"/>
          <p14:tracePt t="119783" x="7359650" y="5889625"/>
          <p14:tracePt t="119789" x="7364413" y="5897563"/>
          <p14:tracePt t="119799" x="7378700" y="5919788"/>
          <p14:tracePt t="119806" x="7405688" y="5943600"/>
          <p14:tracePt t="119815" x="7437438" y="5970588"/>
          <p14:tracePt t="119823" x="7486650" y="5989638"/>
          <p14:tracePt t="119833" x="7534275" y="6016625"/>
          <p14:tracePt t="119839" x="7591425" y="6040438"/>
          <p14:tracePt t="119846" x="7664450" y="6062663"/>
          <p14:tracePt t="119855" x="7750175" y="6081713"/>
          <p14:tracePt t="119863" x="7831138" y="6105525"/>
          <p14:tracePt t="119872" x="7923213" y="6129338"/>
          <p14:tracePt t="119881" x="8050213" y="6156325"/>
          <p14:tracePt t="119887" x="8158163" y="6178550"/>
          <p14:tracePt t="119893" x="8286750" y="6205538"/>
          <p14:tracePt t="119903" x="8405813" y="6224588"/>
          <p14:tracePt t="119909" x="8513763" y="6248400"/>
          <p14:tracePt t="119919" x="8605838" y="6264275"/>
          <p14:tracePt t="119925" x="8675688" y="6270625"/>
          <p14:tracePt t="119935" x="8780463" y="6286500"/>
          <p14:tracePt t="119942" x="8842375" y="6294438"/>
          <p14:tracePt t="119951" x="8880475" y="6302375"/>
          <p14:tracePt t="119958" x="8907463" y="6302375"/>
          <p14:tracePt t="119967" x="8926513" y="6302375"/>
          <p14:tracePt t="119974" x="8942388" y="6302375"/>
          <p14:tracePt t="119983" x="8958263" y="6302375"/>
          <p14:tracePt t="119990" x="8972550" y="6302375"/>
          <p14:tracePt t="119999" x="8993188" y="6297613"/>
          <p14:tracePt t="120006" x="9007475" y="6297613"/>
          <p14:tracePt t="120015" x="9034463" y="6297613"/>
          <p14:tracePt t="120022" x="9069388" y="6297613"/>
          <p14:tracePt t="120030" x="9115425" y="6297613"/>
          <p14:tracePt t="120039" x="9177338" y="6291263"/>
          <p14:tracePt t="120048" x="9258300" y="6291263"/>
          <p14:tracePt t="120054" x="9332913" y="6291263"/>
          <p14:tracePt t="120064" x="9378950" y="6286500"/>
          <p14:tracePt t="120071" x="9432925" y="6270625"/>
          <p14:tracePt t="120077" x="9463088" y="6267450"/>
          <p14:tracePt t="120087" x="9467850" y="6256338"/>
          <p14:tracePt t="120093" x="9471025" y="6251575"/>
          <p14:tracePt t="120104" x="9471025" y="6237288"/>
          <p14:tracePt t="120109" x="9478963" y="6213475"/>
          <p14:tracePt t="120118" x="9474200" y="6167438"/>
          <p14:tracePt t="120125" x="9467850" y="6129338"/>
          <p14:tracePt t="120135" x="9455150" y="6081713"/>
          <p14:tracePt t="120141" x="9432925" y="6035675"/>
          <p14:tracePt t="120152" x="9413875" y="5986463"/>
          <p14:tracePt t="120159" x="9401175" y="5954713"/>
          <p14:tracePt t="120168" x="9390063" y="5924550"/>
          <p14:tracePt t="120173" x="9378950" y="5892800"/>
          <p14:tracePt t="120182" x="9378950" y="5873750"/>
          <p14:tracePt t="120189" x="9378950" y="5838825"/>
          <p14:tracePt t="120199" x="9382125" y="5816600"/>
          <p14:tracePt t="120207" x="9409113" y="5784850"/>
          <p14:tracePt t="120216" x="9436100" y="5754688"/>
          <p14:tracePt t="120223" x="9474200" y="5727700"/>
          <p14:tracePt t="120230" x="9525000" y="5695950"/>
          <p14:tracePt t="120238" x="9583738" y="5661025"/>
          <p14:tracePt t="120249" x="9640888" y="5646738"/>
          <p14:tracePt t="120255" x="9694863" y="5626100"/>
          <p14:tracePt t="120263" x="9718675" y="5619750"/>
          <p14:tracePt t="120272" x="9725025" y="5611813"/>
          <p14:tracePt t="120277" x="9729788" y="5607050"/>
          <p14:tracePt t="120303" x="9729788" y="5603875"/>
          <p14:tracePt t="120310" x="9729788" y="5595938"/>
          <p14:tracePt t="120319" x="9713913" y="5580063"/>
          <p14:tracePt t="120326" x="9705975" y="5568950"/>
          <p14:tracePt t="120335" x="9667875" y="5545138"/>
          <p14:tracePt t="120341" x="9644063" y="5534025"/>
          <p14:tracePt t="120351" x="9598025" y="5522913"/>
          <p14:tracePt t="120358" x="9567863" y="5507038"/>
          <p14:tracePt t="120368" x="9529763" y="5503863"/>
          <p14:tracePt t="120375" x="9494838" y="5495925"/>
          <p14:tracePt t="120383" x="9455150" y="5495925"/>
          <p14:tracePt t="120390" x="9440863" y="5495925"/>
          <p14:tracePt t="120399" x="9413875" y="5495925"/>
          <p14:tracePt t="120406" x="9405938" y="5495925"/>
          <p14:tracePt t="120415" x="9401175" y="5495925"/>
          <p14:tracePt t="120422" x="9398000" y="5495925"/>
          <p14:tracePt t="120433" x="9393238" y="5499100"/>
          <p14:tracePt t="120439" x="9386888" y="5503863"/>
          <p14:tracePt t="120447" x="9371013" y="5511800"/>
          <p14:tracePt t="120455" x="9351963" y="5511800"/>
          <p14:tracePt t="120461" x="9317038" y="5514975"/>
          <p14:tracePt t="120470" x="9277350" y="5514975"/>
          <p14:tracePt t="120477" x="9223375" y="5514975"/>
          <p14:tracePt t="120487" x="9177338" y="5514975"/>
          <p14:tracePt t="120495" x="9123363" y="5514975"/>
          <p14:tracePt t="120504" x="9047163" y="5514975"/>
          <p14:tracePt t="120511" x="8972550" y="5511800"/>
          <p14:tracePt t="120518" x="8907463" y="5503863"/>
          <p14:tracePt t="120526" x="8861425" y="5503863"/>
          <p14:tracePt t="120535" x="8826500" y="5499100"/>
          <p14:tracePt t="120542" x="8815388" y="5499100"/>
          <p14:tracePt t="120552" x="8810625" y="5499100"/>
          <p14:tracePt t="120599" x="8818563" y="5507038"/>
          <p14:tracePt t="120607" x="8826500" y="5514975"/>
          <p14:tracePt t="120615" x="8850313" y="5526088"/>
          <p14:tracePt t="120623" x="8864600" y="5530850"/>
          <p14:tracePt t="120630" x="8885238" y="5538788"/>
          <p14:tracePt t="120639" x="8891588" y="5538788"/>
          <p14:tracePt t="120646" x="8896350" y="5538788"/>
          <p14:tracePt t="120775" x="8912225" y="5557838"/>
          <p14:tracePt t="120783" x="8961438" y="5599113"/>
          <p14:tracePt t="120791" x="9020175" y="5634038"/>
          <p14:tracePt t="120797" x="9109075" y="5692775"/>
          <p14:tracePt t="120806" x="9282113" y="5768975"/>
          <p14:tracePt t="120814" x="9447213" y="5819775"/>
          <p14:tracePt t="120822" x="9691688" y="5905500"/>
          <p14:tracePt t="120833" x="9945688" y="5978525"/>
          <p14:tracePt t="120839" x="10223500" y="6067425"/>
          <p14:tracePt t="120847" x="10374313" y="6129338"/>
          <p14:tracePt t="120855" x="10439400" y="6148388"/>
          <p14:tracePt t="120861" x="10471150" y="6156325"/>
          <p14:tracePt t="120871" x="10479088" y="6159500"/>
          <p14:tracePt t="120904" x="10466388" y="6143625"/>
          <p14:tracePt t="120911" x="10431463" y="6121400"/>
          <p14:tracePt t="120919" x="10374313" y="6073775"/>
          <p14:tracePt t="120926" x="10301288" y="6032500"/>
          <p14:tracePt t="120935" x="10231438" y="5992813"/>
          <p14:tracePt t="120943" x="10150475" y="5962650"/>
          <p14:tracePt t="120952" x="10091738" y="5935663"/>
          <p14:tracePt t="120959" x="10045700" y="5919788"/>
          <p14:tracePt t="120968" x="10023475" y="5908675"/>
          <p14:tracePt t="120981" x="10018713" y="5908675"/>
          <p14:tracePt t="120999" x="10015538" y="5905500"/>
          <p14:tracePt t="121030" x="10018713" y="5900738"/>
          <p14:tracePt t="121039" x="10026650" y="5900738"/>
          <p14:tracePt t="121046" x="10031413" y="5900738"/>
          <p14:tracePt t="121054" x="10034588" y="5900738"/>
          <p14:tracePt t="121127" x="10037763" y="5900738"/>
          <p14:tracePt t="121135" x="10045700" y="5900738"/>
          <p14:tracePt t="121142" x="10061575" y="5905500"/>
          <p14:tracePt t="121151" x="10096500" y="5916613"/>
          <p14:tracePt t="121158" x="10161588" y="5927725"/>
          <p14:tracePt t="121168" x="10261600" y="5943600"/>
          <p14:tracePt t="121175" x="10404475" y="5973763"/>
          <p14:tracePt t="121184" x="10655300" y="6019800"/>
          <p14:tracePt t="121191" x="10852150" y="6054725"/>
          <p14:tracePt t="121198" x="11156950" y="6105525"/>
          <p14:tracePt t="121206" x="11482388" y="6170613"/>
          <p14:tracePt t="121214" x="11768138" y="6216650"/>
          <p14:tracePt t="121223" x="11998325" y="6264275"/>
          <p14:tracePt t="121231" x="12138025" y="6283325"/>
          <p14:tracePt t="121343" x="12188825" y="6167438"/>
          <p14:tracePt t="121359" x="12188825" y="6159500"/>
          <p14:tracePt t="121550" x="12141200" y="5792788"/>
          <p14:tracePt t="121557" x="12114213" y="5768975"/>
          <p14:tracePt t="121568" x="12095163" y="5757863"/>
          <p14:tracePt t="121574" x="12084050" y="5746750"/>
          <p14:tracePt t="121584" x="12076113" y="5738813"/>
          <p14:tracePt t="121591" x="12052300" y="5722938"/>
          <p14:tracePt t="121598" x="12041188" y="5711825"/>
          <p14:tracePt t="121608" x="12022138" y="5695950"/>
          <p14:tracePt t="121615" x="11987213" y="5668963"/>
          <p14:tracePt t="121624" x="11938000" y="5634038"/>
          <p14:tracePt t="121632" x="11890375" y="5611813"/>
          <p14:tracePt t="121640" x="11822113" y="5568950"/>
          <p14:tracePt t="121647" x="11747500" y="5530850"/>
          <p14:tracePt t="121655" x="11690350" y="5503863"/>
          <p14:tracePt t="121662" x="11617325" y="5464175"/>
          <p14:tracePt t="121671" x="11547475" y="5426075"/>
          <p14:tracePt t="121678" x="11474450" y="5391150"/>
          <p14:tracePt t="121688" x="11415713" y="5360988"/>
          <p14:tracePt t="121695" x="11358563" y="5334000"/>
          <p14:tracePt t="121704" x="11326813" y="5314950"/>
          <p14:tracePt t="121711" x="11296650" y="5294313"/>
          <p14:tracePt t="121719" x="11285538" y="5287963"/>
          <p14:tracePt t="121725" x="11277600" y="5280025"/>
          <p14:tracePt t="121735" x="11272838" y="5275263"/>
          <p14:tracePt t="121743" x="11266488" y="5267325"/>
          <p14:tracePt t="121764" x="11239500" y="5248275"/>
          <p14:tracePt t="121771" x="11218863" y="5237163"/>
          <p14:tracePt t="121775" x="11183938" y="5218113"/>
          <p14:tracePt t="121782" x="11129963" y="5191125"/>
          <p14:tracePt t="121791" x="11072813" y="5167313"/>
          <p14:tracePt t="121799" x="11007725" y="5140325"/>
          <p14:tracePt t="121807" x="10914063" y="5110163"/>
          <p14:tracePt t="121816" x="10814050" y="5067300"/>
          <p14:tracePt t="121824" x="10741025" y="5043488"/>
          <p14:tracePt t="121849" x="10528300" y="4986338"/>
          <p14:tracePt t="121857" x="10471150" y="4970463"/>
          <p14:tracePt t="121863" x="10417175" y="4970463"/>
          <p14:tracePt t="121872" x="10398125" y="4970463"/>
          <p14:tracePt t="121879" x="10377488" y="4970463"/>
          <p14:tracePt t="121887" x="10363200" y="4970463"/>
          <p14:tracePt t="121894" x="10347325" y="4970463"/>
          <p14:tracePt t="121903" x="10331450" y="4989513"/>
          <p14:tracePt t="121910" x="10309225" y="4997450"/>
          <p14:tracePt t="121920" x="10277475" y="5013325"/>
          <p14:tracePt t="121926" x="10239375" y="5032375"/>
          <p14:tracePt t="121936" x="10201275" y="5043488"/>
          <p14:tracePt t="121943" x="10169525" y="5051425"/>
          <p14:tracePt t="121951" x="10115550" y="5056188"/>
          <p14:tracePt t="121958" x="10077450" y="5064125"/>
          <p14:tracePt t="121966" x="10031413" y="5064125"/>
          <p14:tracePt t="121975" x="9988550" y="5064125"/>
          <p14:tracePt t="121982" x="9934575" y="5064125"/>
          <p14:tracePt t="121991" x="9894888" y="5064125"/>
          <p14:tracePt t="122001" x="9848850" y="5064125"/>
          <p14:tracePt t="122007" x="9829800" y="5064125"/>
          <p14:tracePt t="122014" x="9802813" y="5064125"/>
          <p14:tracePt t="122023" x="9772650" y="5070475"/>
          <p14:tracePt t="122031" x="9753600" y="5075238"/>
          <p14:tracePt t="122040" x="9725025" y="5075238"/>
          <p14:tracePt t="122047" x="9702800" y="5086350"/>
          <p14:tracePt t="122056" x="9678988" y="5097463"/>
          <p14:tracePt t="122062" x="9656763" y="5113338"/>
          <p14:tracePt t="122071" x="9632950" y="5132388"/>
          <p14:tracePt t="122078" x="9625013" y="5140325"/>
          <p14:tracePt t="122088" x="9605963" y="5164138"/>
          <p14:tracePt t="122094" x="9590088" y="5186363"/>
          <p14:tracePt t="122104" x="9578975" y="5210175"/>
          <p14:tracePt t="122111" x="9567863" y="5233988"/>
          <p14:tracePt t="122119" x="9559925" y="5260975"/>
          <p14:tracePt t="122126" x="9556750" y="5291138"/>
          <p14:tracePt t="122135" x="9556750" y="5307013"/>
          <p14:tracePt t="122143" x="9551988" y="5326063"/>
          <p14:tracePt t="122152" x="9544050" y="5345113"/>
          <p14:tracePt t="122159" x="9544050" y="5360988"/>
          <p14:tracePt t="122169" x="9544050" y="5368925"/>
          <p14:tracePt t="122174" x="9544050" y="5380038"/>
          <p14:tracePt t="122184" x="9544050" y="5387975"/>
          <p14:tracePt t="122190" x="9544050" y="5391150"/>
          <p14:tracePt t="122199" x="9544050" y="5395913"/>
          <p14:tracePt t="122208" x="9540875" y="5399088"/>
          <p14:tracePt t="122216" x="9540875" y="5402263"/>
          <p14:tracePt t="122223" x="9540875" y="5407025"/>
          <p14:tracePt t="122271" x="9540875" y="5410200"/>
          <p14:tracePt t="122287" x="9540875" y="5414963"/>
          <p14:tracePt t="122294" x="9540875" y="5418138"/>
          <p14:tracePt t="122303" x="9544050" y="5422900"/>
          <p14:tracePt t="122311" x="9551988" y="5426075"/>
          <p14:tracePt t="122320" x="9563100" y="5434013"/>
          <p14:tracePt t="122327" x="9571038" y="5434013"/>
          <p14:tracePt t="122336" x="9575800" y="5437188"/>
          <p14:tracePt t="122343" x="9583738" y="5437188"/>
          <p14:tracePt t="122352" x="9594850" y="5437188"/>
          <p14:tracePt t="122358" x="9602788" y="5437188"/>
          <p14:tracePt t="122368" x="9610725" y="5437188"/>
          <p14:tracePt t="122375" x="9617075" y="5437188"/>
          <p14:tracePt t="122384" x="9621838" y="5434013"/>
          <p14:tracePt t="122398" x="9625013" y="5434013"/>
          <p14:tracePt t="122407" x="9625013" y="5430838"/>
          <p14:tracePt t="122414" x="9629775" y="5430838"/>
          <p14:tracePt t="122431" x="9629775" y="5426075"/>
          <p14:tracePt t="122543" x="9632950" y="5422900"/>
          <p14:tracePt t="122567" x="9644063" y="5422900"/>
          <p14:tracePt t="122574" x="9656763" y="5422900"/>
          <p14:tracePt t="122582" x="9683750" y="5422900"/>
          <p14:tracePt t="122590" x="9710738" y="5422900"/>
          <p14:tracePt t="122599" x="9759950" y="5410200"/>
          <p14:tracePt t="122607" x="9807575" y="5395913"/>
          <p14:tracePt t="122615" x="9853613" y="5387975"/>
          <p14:tracePt t="122624" x="9891713" y="5375275"/>
          <p14:tracePt t="122630" x="9929813" y="5364163"/>
          <p14:tracePt t="122639" x="9945688" y="5353050"/>
          <p14:tracePt t="122646" x="9961563" y="5341938"/>
          <p14:tracePt t="122656" x="9964738" y="5337175"/>
          <p14:tracePt t="122663" x="9972675" y="5326063"/>
          <p14:tracePt t="122672" x="9983788" y="5318125"/>
          <p14:tracePt t="122679" x="9988550" y="5302250"/>
          <p14:tracePt t="122687" x="9988550" y="5291138"/>
          <p14:tracePt t="122694" x="9991725" y="5280025"/>
          <p14:tracePt t="122703" x="9999663" y="5264150"/>
          <p14:tracePt t="122711" x="10004425" y="5253038"/>
          <p14:tracePt t="122720" x="10007600" y="5233988"/>
          <p14:tracePt t="122727" x="10023475" y="5218113"/>
          <p14:tracePt t="122735" x="10042525" y="5194300"/>
          <p14:tracePt t="122743" x="10072688" y="5183188"/>
          <p14:tracePt t="122750" x="10104438" y="5164138"/>
          <p14:tracePt t="122758" x="10142538" y="5148263"/>
          <p14:tracePt t="122770" x="10180638" y="5137150"/>
          <p14:tracePt t="122775" x="10228263" y="5124450"/>
          <p14:tracePt t="122783" x="10250488" y="5124450"/>
          <p14:tracePt t="122791" x="10269538" y="5118100"/>
          <p14:tracePt t="122800" x="10277475" y="5113338"/>
          <p14:tracePt t="122824" x="10282238" y="5110163"/>
          <p14:tracePt t="123023" x="10282238" y="5113338"/>
          <p14:tracePt t="123031" x="10282238" y="5118100"/>
          <p14:tracePt t="123047" x="10277475" y="5121275"/>
          <p14:tracePt t="123056" x="10277475" y="5124450"/>
          <p14:tracePt t="123063" x="10277475" y="5129213"/>
          <p14:tracePt t="123072" x="10274300" y="5132388"/>
          <p14:tracePt t="123077" x="10274300" y="5137150"/>
          <p14:tracePt t="123104" x="10274300" y="5140325"/>
          <p14:tracePt t="123135" x="10274300" y="5145088"/>
          <p14:tracePt t="123151" x="10274300" y="5148263"/>
          <p14:tracePt t="123159" x="10282238" y="5156200"/>
          <p14:tracePt t="123167" x="10282238" y="5159375"/>
          <p14:tracePt t="123175" x="10288588" y="5172075"/>
          <p14:tracePt t="123183" x="10293350" y="5178425"/>
          <p14:tracePt t="123191" x="10296525" y="5183188"/>
          <p14:tracePt t="123197" x="10301288" y="5191125"/>
          <p14:tracePt t="123207" x="10304463" y="5194300"/>
          <p14:tracePt t="123215" x="10304463" y="5199063"/>
          <p14:tracePt t="123231" x="10309225" y="5202238"/>
          <p14:tracePt t="123240" x="10309225" y="5207000"/>
          <p14:tracePt t="123255" x="10309225" y="5210175"/>
          <p14:tracePt t="123263" x="10309225" y="5213350"/>
          <p14:tracePt t="123272" x="10309225" y="5218113"/>
          <p14:tracePt t="123278" x="10309225" y="5221288"/>
          <p14:tracePt t="123288" x="10309225" y="5229225"/>
          <p14:tracePt t="123295" x="10309225" y="5233988"/>
          <p14:tracePt t="123304" x="10309225" y="5240338"/>
          <p14:tracePt t="123310" x="10309225" y="5253038"/>
          <p14:tracePt t="123320" x="10309225" y="5256213"/>
          <p14:tracePt t="123327" x="10309225" y="5264150"/>
          <p14:tracePt t="123337" x="10309225" y="5267325"/>
          <p14:tracePt t="123343" x="10309225" y="5275263"/>
          <p14:tracePt t="123353" x="10309225" y="5280025"/>
          <p14:tracePt t="123359" x="10309225" y="5283200"/>
          <p14:tracePt t="123367" x="10309225" y="5287963"/>
          <p14:tracePt t="123383" x="10309225" y="5291138"/>
          <p14:tracePt t="123399" x="10309225" y="5294313"/>
          <p14:tracePt t="123583" x="10312400" y="5294313"/>
          <p14:tracePt t="123608" x="10312400" y="5291138"/>
          <p14:tracePt t="127311" x="10320338" y="5291138"/>
          <p14:tracePt t="127320" x="10328275" y="5291138"/>
          <p14:tracePt t="127328" x="10331450" y="5291138"/>
          <p14:tracePt t="127335" x="10336213" y="5291138"/>
          <p14:tracePt t="127343" x="10339388" y="5291138"/>
          <p14:tracePt t="127350" x="10342563" y="5291138"/>
          <p14:tracePt t="127377" x="10347325" y="5294313"/>
          <p14:tracePt t="127415" x="10350500" y="5294313"/>
          <p14:tracePt t="127424" x="10363200" y="5294313"/>
          <p14:tracePt t="127432" x="10369550" y="5294313"/>
          <p14:tracePt t="127441" x="10412413" y="5294313"/>
          <p14:tracePt t="127447" x="10447338" y="5294313"/>
          <p14:tracePt t="127457" x="10501313" y="5294313"/>
          <p14:tracePt t="127464" x="10563225" y="5294313"/>
          <p14:tracePt t="127474" x="10628313" y="5291138"/>
          <p14:tracePt t="127480" x="10702925" y="5283200"/>
          <p14:tracePt t="127488" x="10756900" y="5272088"/>
          <p14:tracePt t="127496" x="10829925" y="5256213"/>
          <p14:tracePt t="127503" x="10895013" y="5233988"/>
          <p14:tracePt t="127512" x="10953750" y="5213350"/>
          <p14:tracePt t="127518" x="10999788" y="5183188"/>
          <p14:tracePt t="127528" x="11061700" y="5148263"/>
          <p14:tracePt t="127534" x="11110913" y="5105400"/>
          <p14:tracePt t="127544" x="11150600" y="5078413"/>
          <p14:tracePt t="127551" x="11199813" y="5037138"/>
          <p14:tracePt t="127560" x="11242675" y="4994275"/>
          <p14:tracePt t="127567" x="11277600" y="4951413"/>
          <p14:tracePt t="127575" x="11326813" y="4894263"/>
          <p14:tracePt t="127583" x="11369675" y="4851400"/>
          <p14:tracePt t="127591" x="11412538" y="4808538"/>
          <p14:tracePt t="127599" x="11447463" y="4765675"/>
          <p14:tracePt t="127609" x="11490325" y="4716463"/>
          <p14:tracePt t="127614" x="11523663" y="4665663"/>
          <p14:tracePt t="127624" x="11563350" y="4608513"/>
          <p14:tracePt t="127630" x="11590338" y="4562475"/>
          <p14:tracePt t="127640" x="11609388" y="4519613"/>
          <p14:tracePt t="127647" x="11631613" y="4465638"/>
          <p14:tracePt t="127654" x="11644313" y="4414838"/>
          <p14:tracePt t="127664" x="11644313" y="4352925"/>
          <p14:tracePt t="127672" x="11644313" y="4298950"/>
          <p14:tracePt t="127679" x="11636375" y="4241800"/>
          <p14:tracePt t="127687" x="11620500" y="4195763"/>
          <p14:tracePt t="127695" x="11593513" y="4137025"/>
          <p14:tracePt t="127702" x="11563350" y="4090988"/>
          <p14:tracePt t="127711" x="11536363" y="4048125"/>
          <p14:tracePt t="127719" x="11501438" y="4005263"/>
          <p14:tracePt t="127728" x="11485563" y="3990975"/>
          <p14:tracePt t="127734" x="11447463" y="3956050"/>
          <p14:tracePt t="127743" x="11420475" y="3932238"/>
          <p14:tracePt t="127750" x="11404600" y="3921125"/>
          <p14:tracePt t="127759" x="11385550" y="3913188"/>
          <p14:tracePt t="127766" x="11369675" y="3902075"/>
          <p14:tracePt t="127777" x="11361738" y="3902075"/>
          <p14:tracePt t="127782" x="11358563" y="3902075"/>
          <p14:tracePt t="127792" x="11353800" y="3897313"/>
          <p14:tracePt t="127798" x="11342688" y="3897313"/>
          <p14:tracePt t="127831" x="11339513" y="3897313"/>
          <p14:tracePt t="127992" x="11350625" y="3897313"/>
          <p14:tracePt t="128008" x="11353800" y="3897313"/>
          <p14:tracePt t="128015" x="11358563" y="3897313"/>
          <p14:tracePt t="128052" x="11358563" y="3902075"/>
          <p14:tracePt t="128104" x="11353800" y="3886200"/>
          <p14:tracePt t="128112" x="11353800" y="3851275"/>
          <p14:tracePt t="128120" x="11350625" y="3797300"/>
          <p14:tracePt t="128129" x="11326813" y="3721100"/>
          <p14:tracePt t="128134" x="11304588" y="3646488"/>
          <p14:tracePt t="128144" x="11280775" y="3573463"/>
          <p14:tracePt t="128151" x="11245850" y="3489325"/>
          <p14:tracePt t="128160" x="11207750" y="3408363"/>
          <p14:tracePt t="128168" x="11161713" y="3322638"/>
          <p14:tracePt t="128177" x="11107738" y="3219450"/>
          <p14:tracePt t="128183" x="11061700" y="3141663"/>
          <p14:tracePt t="128192" x="11034713" y="3076575"/>
          <p14:tracePt t="128198" x="10987088" y="3001963"/>
          <p14:tracePt t="128208" x="10953750" y="2933700"/>
          <p14:tracePt t="128215" x="10887075" y="2844800"/>
          <p14:tracePt t="128224" x="10829925" y="2751138"/>
          <p14:tracePt t="128231" x="10725150" y="2620963"/>
          <p14:tracePt t="128240" x="10655300" y="2524125"/>
          <p14:tracePt t="128248" x="10614025" y="2465388"/>
          <p14:tracePt t="128257" x="10566400" y="2392363"/>
          <p14:tracePt t="128264" x="10520363" y="2316163"/>
          <p14:tracePt t="128271" x="10471150" y="2238375"/>
          <p14:tracePt t="128281" x="10431463" y="2181225"/>
          <p14:tracePt t="128290" x="10377488" y="2106613"/>
          <p14:tracePt t="128297" x="10336213" y="2065338"/>
          <p14:tracePt t="128303" x="10296525" y="2022475"/>
          <p14:tracePt t="128312" x="10234613" y="1976438"/>
          <p14:tracePt t="128318" x="10188575" y="1957388"/>
          <p14:tracePt t="128328" x="10131425" y="1930400"/>
          <p14:tracePt t="128335" x="10077450" y="1914525"/>
          <p14:tracePt t="128345" x="10037763" y="1906588"/>
          <p14:tracePt t="128352" x="9972675" y="1903413"/>
          <p14:tracePt t="128359" x="9926638" y="1903413"/>
          <p14:tracePt t="128366" x="9899650" y="1903413"/>
          <p14:tracePt t="128376" x="9853613" y="1917700"/>
          <p14:tracePt t="128382" x="9810750" y="1944688"/>
          <p14:tracePt t="128393" x="9767888" y="1971675"/>
          <p14:tracePt t="128400" x="9718675" y="2022475"/>
          <p14:tracePt t="128409" x="9675813" y="2071688"/>
          <p14:tracePt t="128415" x="9625013" y="2130425"/>
          <p14:tracePt t="128424" x="9578975" y="2187575"/>
          <p14:tracePt t="128431" x="9544050" y="2238375"/>
          <p14:tracePt t="128440" x="9501188" y="2308225"/>
          <p14:tracePt t="128448" x="9455150" y="2365375"/>
          <p14:tracePt t="128457" x="9424988" y="2446338"/>
          <p14:tracePt t="128464" x="9393238" y="2540000"/>
          <p14:tracePt t="128471" x="9378950" y="2632075"/>
          <p14:tracePt t="128480" x="9366250" y="2713038"/>
          <p14:tracePt t="128487" x="9359900" y="2825750"/>
          <p14:tracePt t="128496" x="9347200" y="2960688"/>
          <p14:tracePt t="128503" x="9347200" y="3106738"/>
          <p14:tracePt t="128512" x="9355138" y="3314700"/>
          <p14:tracePt t="128520" x="9378950" y="3578225"/>
          <p14:tracePt t="128529" x="9401175" y="3767138"/>
          <p14:tracePt t="128535" x="9432925" y="3978275"/>
          <p14:tracePt t="128544" x="9471025" y="4229100"/>
          <p14:tracePt t="128551" x="9517063" y="4460875"/>
          <p14:tracePt t="128561" x="9556750" y="4622800"/>
          <p14:tracePt t="128568" x="9575800" y="4762500"/>
          <p14:tracePt t="128579" x="9583738" y="4835525"/>
          <p14:tracePt t="128583" x="9590088" y="4948238"/>
          <p14:tracePt t="128593" x="9598025" y="5083175"/>
          <p14:tracePt t="128599" x="9598025" y="5229225"/>
          <p14:tracePt t="128610" x="9598025" y="5375275"/>
          <p14:tracePt t="128616" x="9598025" y="5526088"/>
          <p14:tracePt t="128626" x="9598025" y="5654675"/>
          <p14:tracePt t="128632" x="9594850" y="5773738"/>
          <p14:tracePt t="128639" x="9594850" y="5881688"/>
          <p14:tracePt t="128648" x="9586913" y="5973763"/>
          <p14:tracePt t="128655" x="9586913" y="6062663"/>
          <p14:tracePt t="128664" x="9586913" y="6143625"/>
          <p14:tracePt t="128671" x="9578975" y="6205538"/>
          <p14:tracePt t="128681" x="9578975" y="6270625"/>
          <p14:tracePt t="128688" x="9578975" y="6326188"/>
          <p14:tracePt t="128697" x="9578975" y="6380163"/>
          <p14:tracePt t="128703" x="9578975" y="6421438"/>
          <p14:tracePt t="128712" x="9590088" y="6480175"/>
          <p14:tracePt t="128719" x="9598025" y="6518275"/>
          <p14:tracePt t="128728" x="9610725" y="6580188"/>
          <p14:tracePt t="128736" x="9625013" y="6623050"/>
          <p14:tracePt t="128745" x="9652000" y="6688138"/>
          <p14:tracePt t="128752" x="9671050" y="6726238"/>
          <p14:tracePt t="128762" x="9691688" y="6757988"/>
          <p14:tracePt t="128767" x="9710738" y="6780213"/>
          <p14:tracePt t="128776" x="9729788" y="6804025"/>
          <p14:tracePt t="128783" x="9753600" y="6823075"/>
          <p14:tracePt t="128793" x="9772650" y="6827838"/>
          <p14:tracePt t="128800" x="9799638" y="6827838"/>
          <p14:tracePt t="128809" x="9837738" y="6819900"/>
          <p14:tracePt t="128815" x="9880600" y="6769100"/>
          <p14:tracePt t="128822" x="9926638" y="6699250"/>
          <p14:tracePt t="128831" x="9964738" y="6618288"/>
          <p14:tracePt t="128839" x="9988550" y="6515100"/>
          <p14:tracePt t="128848" x="9996488" y="6399213"/>
          <p14:tracePt t="128857" x="10004425" y="6283325"/>
          <p14:tracePt t="128865" x="10004425" y="6151563"/>
          <p14:tracePt t="128871" x="10004425" y="6019800"/>
          <p14:tracePt t="128880" x="10004425" y="5873750"/>
          <p14:tracePt t="128887" x="10004425" y="5727700"/>
          <p14:tracePt t="128896" x="10004425" y="5595938"/>
          <p14:tracePt t="128904" x="10015538" y="5480050"/>
          <p14:tracePt t="128913" x="10023475" y="5310188"/>
          <p14:tracePt t="128920" x="10042525" y="5172075"/>
          <p14:tracePt t="128928" x="10058400" y="5051425"/>
          <p14:tracePt t="128935" x="10077450" y="4927600"/>
          <p14:tracePt t="128944" x="10096500" y="4792663"/>
          <p14:tracePt t="128951" x="10118725" y="4700588"/>
          <p14:tracePt t="128961" x="10134600" y="4573588"/>
          <p14:tracePt t="128968" x="10161588" y="4430713"/>
          <p14:tracePt t="128977" x="10188575" y="4322763"/>
          <p14:tracePt t="128983" x="10196513" y="4222750"/>
          <p14:tracePt t="128992" x="10212388" y="4133850"/>
          <p14:tracePt t="128999" x="10220325" y="4067175"/>
          <p14:tracePt t="129010" x="10223500" y="3986213"/>
          <p14:tracePt t="129016" x="10223500" y="3944938"/>
          <p14:tracePt t="129025" x="10223500" y="3878263"/>
          <p14:tracePt t="129032" x="10223500" y="3835400"/>
          <p14:tracePt t="129040" x="10223500" y="3805238"/>
          <p14:tracePt t="129048" x="10223500" y="3794125"/>
          <p14:tracePt t="129055" x="10220325" y="3778250"/>
          <p14:tracePt t="129064" x="10220325" y="3767138"/>
          <p14:tracePt t="129071" x="10207625" y="3759200"/>
          <p14:tracePt t="129103" x="10201275" y="3759200"/>
          <p14:tracePt t="129112" x="10185400" y="3770313"/>
          <p14:tracePt t="129119" x="10174288" y="3797300"/>
          <p14:tracePt t="129129" x="10158413" y="3821113"/>
          <p14:tracePt t="129136" x="10126663" y="3870325"/>
          <p14:tracePt t="129145" x="10115550" y="3924300"/>
          <p14:tracePt t="129152" x="10091738" y="4010025"/>
          <p14:tracePt t="129160" x="10077450" y="4083050"/>
          <p14:tracePt t="129167" x="10069513" y="4179888"/>
          <p14:tracePt t="129177" x="10069513" y="4268788"/>
          <p14:tracePt t="129183" x="10069513" y="4349750"/>
          <p14:tracePt t="129194" x="10069513" y="4438650"/>
          <p14:tracePt t="129200" x="10069513" y="4530725"/>
          <p14:tracePt t="129210" x="10080625" y="4611688"/>
          <p14:tracePt t="129215" x="10096500" y="4676775"/>
          <p14:tracePt t="129223" x="10099675" y="4730750"/>
          <p14:tracePt t="129232" x="10115550" y="4778375"/>
          <p14:tracePt t="129239" x="10139363" y="4843463"/>
          <p14:tracePt t="129248" x="10150475" y="4900613"/>
          <p14:tracePt t="129256" x="10180638" y="4983163"/>
          <p14:tracePt t="129265" x="10220325" y="5067300"/>
          <p14:tracePt t="129271" x="10250488" y="5148263"/>
          <p14:tracePt t="129280" x="10269538" y="5233988"/>
          <p14:tracePt t="129287" x="10301288" y="5307013"/>
          <p14:tracePt t="129296" x="10323513" y="5380038"/>
          <p14:tracePt t="129304" x="10355263" y="5453063"/>
          <p14:tracePt t="129313" x="10374313" y="5511800"/>
          <p14:tracePt t="129320" x="10398125" y="5557838"/>
          <p14:tracePt t="129328" x="10409238" y="5588000"/>
          <p14:tracePt t="129335" x="10420350" y="5619750"/>
          <p14:tracePt t="129344" x="10431463" y="5649913"/>
          <p14:tracePt t="129350" x="10444163" y="5673725"/>
          <p14:tracePt t="129361" x="10447338" y="5681663"/>
          <p14:tracePt t="129368" x="10452100" y="5692775"/>
          <p14:tracePt t="129472" x="10455275" y="5692775"/>
          <p14:tracePt t="129480" x="10458450" y="5692775"/>
          <p14:tracePt t="129488" x="10463213" y="5692775"/>
          <p14:tracePt t="129497" x="10466388" y="5692775"/>
          <p14:tracePt t="129503" x="10471150" y="5688013"/>
          <p14:tracePt t="129512" x="10474325" y="5688013"/>
          <p14:tracePt t="129518" x="10474325" y="5684838"/>
          <p14:tracePt t="129529" x="10479088" y="5681663"/>
          <p14:tracePt t="129536" x="10482263" y="5676900"/>
          <p14:tracePt t="129545" x="10485438" y="5673725"/>
          <p14:tracePt t="129560" x="10485438" y="5668963"/>
          <p14:tracePt t="129567" x="10490200" y="5665788"/>
          <p14:tracePt t="129577" x="10493375" y="5661025"/>
          <p14:tracePt t="129593" x="10493375" y="5657850"/>
          <p14:tracePt t="129600" x="10493375" y="5654675"/>
          <p14:tracePt t="130320" x="10498138" y="5654675"/>
          <p14:tracePt t="130335" x="10498138" y="5649913"/>
          <p14:tracePt t="130351" x="10498138" y="5646738"/>
          <p14:tracePt t="130360" x="10501313" y="5646738"/>
          <p14:tracePt t="130384" x="10501313" y="5641975"/>
          <p14:tracePt t="130440" x="10501313" y="5638800"/>
          <p14:tracePt t="130519" x="10506075" y="5638800"/>
          <p14:tracePt t="130560" x="10506075" y="5634038"/>
          <p14:tracePt t="130592" x="10506075" y="5630863"/>
          <p14:tracePt t="130624" x="10506075" y="5626100"/>
          <p14:tracePt t="130656" x="10506075" y="5622925"/>
          <p14:tracePt t="130695" x="10506075" y="5619750"/>
          <p14:tracePt t="130719" x="10506075" y="5614988"/>
          <p14:tracePt t="130735" x="10509250" y="5611813"/>
          <p14:tracePt t="130751" x="10509250" y="5607050"/>
          <p14:tracePt t="130768" x="10509250" y="5603875"/>
          <p14:tracePt t="130776" x="10509250" y="5599113"/>
          <p14:tracePt t="130783" x="10509250" y="5592763"/>
          <p14:tracePt t="130800" x="10509250" y="5588000"/>
          <p14:tracePt t="130809" x="10509250" y="5584825"/>
          <p14:tracePt t="130815" x="10509250" y="5580063"/>
          <p14:tracePt t="130824" x="10509250" y="5576888"/>
          <p14:tracePt t="130832" x="10509250" y="5572125"/>
          <p14:tracePt t="130840" x="10509250" y="5568950"/>
          <p14:tracePt t="130855" x="10512425" y="5565775"/>
          <p14:tracePt t="130871" x="10512425" y="5561013"/>
          <p14:tracePt t="130904" x="10512425" y="5557838"/>
          <p14:tracePt t="130919" x="10512425" y="5553075"/>
          <p14:tracePt t="130944" x="10512425" y="5549900"/>
          <p14:tracePt t="130974" x="10512425" y="5545138"/>
          <p14:tracePt t="131016" x="10512425" y="5541963"/>
          <p14:tracePt t="131064" x="10512425" y="5538788"/>
          <p14:tracePt t="131072" x="10512425" y="5534025"/>
          <p14:tracePt t="131096" x="10512425" y="5530850"/>
          <p14:tracePt t="131103" x="10512425" y="5526088"/>
          <p14:tracePt t="131112" x="10512425" y="5522913"/>
          <p14:tracePt t="131119" x="10512425" y="5518150"/>
          <p14:tracePt t="131136" x="10512425" y="5514975"/>
          <p14:tracePt t="131144" x="10509250" y="5507038"/>
          <p14:tracePt t="131151" x="10509250" y="5503863"/>
          <p14:tracePt t="131161" x="10509250" y="5499100"/>
          <p14:tracePt t="131167" x="10509250" y="5495925"/>
          <p14:tracePt t="131177" x="10509250" y="5491163"/>
          <p14:tracePt t="131184" x="10509250" y="5487988"/>
          <p14:tracePt t="131192" x="10509250" y="5484813"/>
          <p14:tracePt t="131200" x="10509250" y="5480050"/>
          <p14:tracePt t="131207" x="10509250" y="5476875"/>
          <p14:tracePt t="131216" x="10509250" y="5472113"/>
          <p14:tracePt t="131224" x="10509250" y="5464175"/>
          <p14:tracePt t="131233" x="10509250" y="5461000"/>
          <p14:tracePt t="131240" x="10509250" y="5457825"/>
          <p14:tracePt t="131248" x="10509250" y="5453063"/>
          <p14:tracePt t="131256" x="10509250" y="5449888"/>
          <p14:tracePt t="131264" x="10509250" y="5445125"/>
          <p14:tracePt t="131271" x="10509250" y="5441950"/>
          <p14:tracePt t="131281" x="10509250" y="5437188"/>
          <p14:tracePt t="131288" x="10509250" y="5434013"/>
          <p14:tracePt t="131567" x="10509250" y="5430838"/>
          <p14:tracePt t="132208" x="10506075" y="5430838"/>
          <p14:tracePt t="132215" x="10501313" y="5430838"/>
          <p14:tracePt t="132233" x="10498138" y="5430838"/>
          <p14:tracePt t="132248" x="10493375" y="5426075"/>
          <p14:tracePt t="132272" x="10490200" y="5414963"/>
          <p14:tracePt t="132288" x="10482263" y="5407025"/>
          <p14:tracePt t="132303" x="10474325" y="5399088"/>
          <p14:tracePt t="132313" x="10471150" y="5387975"/>
          <p14:tracePt t="132319" x="10466388" y="5380038"/>
          <p14:tracePt t="132330" x="10463213" y="5375275"/>
          <p14:tracePt t="132335" x="10455275" y="5368925"/>
          <p14:tracePt t="132346" x="10452100" y="5356225"/>
          <p14:tracePt t="132353" x="10439400" y="5348288"/>
          <p14:tracePt t="132362" x="10436225" y="5337175"/>
          <p14:tracePt t="132369" x="10425113" y="5329238"/>
          <p14:tracePt t="132384" x="10409238" y="5314950"/>
          <p14:tracePt t="132395" x="10401300" y="5310188"/>
          <p14:tracePt t="132401" x="10393363" y="5302250"/>
          <p14:tracePt t="132408" x="10377488" y="5294313"/>
          <p14:tracePt t="132417" x="10347325" y="5275263"/>
          <p14:tracePt t="132423" x="10323513" y="5264150"/>
          <p14:tracePt t="132432" x="10285413" y="5245100"/>
          <p14:tracePt t="132439" x="10234613" y="5218113"/>
          <p14:tracePt t="132448" x="10161588" y="5178425"/>
          <p14:tracePt t="132456" x="10096500" y="5151438"/>
          <p14:tracePt t="132465" x="10010775" y="5121275"/>
          <p14:tracePt t="132471" x="9937750" y="5083175"/>
          <p14:tracePt t="132481" x="9861550" y="5043488"/>
          <p14:tracePt t="132487" x="9775825" y="4989513"/>
          <p14:tracePt t="132497" x="9629775" y="4897438"/>
          <p14:tracePt t="132503" x="9463088" y="4786313"/>
          <p14:tracePt t="132513" x="9282113" y="4673600"/>
          <p14:tracePt t="132519" x="9120188" y="4573588"/>
          <p14:tracePt t="132530" x="8918575" y="4457700"/>
          <p14:tracePt t="132536" x="8702675" y="4325938"/>
          <p14:tracePt t="132545" x="8524875" y="4225925"/>
          <p14:tracePt t="132552" x="8343900" y="4121150"/>
          <p14:tracePt t="132560" x="8170863" y="4037013"/>
          <p14:tracePt t="132568" x="8050213" y="3990975"/>
          <p14:tracePt t="132576" x="7900988" y="3929063"/>
          <p14:tracePt t="132585" x="7731125" y="3878263"/>
          <p14:tracePt t="132592" x="7591425" y="3848100"/>
          <p14:tracePt t="132600" x="7429500" y="3816350"/>
          <p14:tracePt t="132608" x="7283450" y="3778250"/>
          <p14:tracePt t="132617" x="7143750" y="3762375"/>
          <p14:tracePt t="132624" x="6985000" y="3732213"/>
          <p14:tracePt t="132633" x="6808788" y="3700463"/>
          <p14:tracePt t="132639" x="6645275" y="3670300"/>
          <p14:tracePt t="132649" x="6469063" y="3638550"/>
          <p14:tracePt t="132655" x="6310313" y="3608388"/>
          <p14:tracePt t="132664" x="6167438" y="3581400"/>
          <p14:tracePt t="132672" x="6008688" y="3551238"/>
          <p14:tracePt t="132680" x="5792788" y="3503613"/>
          <p14:tracePt t="132688" x="5619750" y="3484563"/>
          <p14:tracePt t="132696" x="5445125" y="3462338"/>
          <p14:tracePt t="132704" x="5291138" y="3454400"/>
          <p14:tracePt t="132713" x="5194300" y="3446463"/>
          <p14:tracePt t="132719" x="5072063" y="3446463"/>
          <p14:tracePt t="132731" x="4970463" y="3438525"/>
          <p14:tracePt t="132736" x="4862513" y="3438525"/>
          <p14:tracePt t="132745" x="4781550" y="3438525"/>
          <p14:tracePt t="132752" x="4708525" y="3438525"/>
          <p14:tracePt t="132760" x="4638675" y="3438525"/>
          <p14:tracePt t="132769" x="4576763" y="3438525"/>
          <p14:tracePt t="132775" x="4511675" y="3438525"/>
          <p14:tracePt t="132785" x="4438650" y="3449638"/>
          <p14:tracePt t="132792" x="4365625" y="3465513"/>
          <p14:tracePt t="132801" x="4325938" y="3476625"/>
          <p14:tracePt t="132808" x="4287838" y="3497263"/>
          <p14:tracePt t="132817" x="4257675" y="3508375"/>
          <p14:tracePt t="132824" x="4225925" y="3519488"/>
          <p14:tracePt t="132833" x="4203700" y="3530600"/>
          <p14:tracePt t="132839" x="4176713" y="3538538"/>
          <p14:tracePt t="132849" x="4144963" y="3543300"/>
          <p14:tracePt t="132856" x="4129088" y="3551238"/>
          <p14:tracePt t="132865" x="4117975" y="3551238"/>
          <p14:tracePt t="132872" x="4094163" y="3551238"/>
          <p14:tracePt t="132881" x="4087813" y="3551238"/>
          <p14:tracePt t="132887" x="4079875" y="3554413"/>
          <p14:tracePt t="132904" x="4067175" y="3554413"/>
          <p14:tracePt t="132919" x="4064000" y="3554413"/>
          <p14:tracePt t="132945" x="4067175" y="3554413"/>
          <p14:tracePt t="132952" x="4079875" y="3554413"/>
          <p14:tracePt t="132960" x="4087813" y="3554413"/>
          <p14:tracePt t="132968" x="4090988" y="3554413"/>
          <p14:tracePt t="132981" x="4094163" y="3554413"/>
          <p14:tracePt t="132985" x="4098925" y="3554413"/>
          <p14:tracePt t="132992" x="4102100" y="3554413"/>
          <p14:tracePt t="133001" x="4110038" y="3562350"/>
          <p14:tracePt t="133007" x="4114800" y="3573463"/>
          <p14:tracePt t="133017" x="4114800" y="3581400"/>
          <p14:tracePt t="133024" x="4114800" y="3589338"/>
          <p14:tracePt t="133112" x="4117975" y="3592513"/>
          <p14:tracePt t="133768" x="4121150" y="3592513"/>
          <p14:tracePt t="133776" x="4121150" y="3578225"/>
          <p14:tracePt t="133784" x="4121150" y="3565525"/>
          <p14:tracePt t="133817" x="4121150" y="3554413"/>
          <p14:tracePt t="133824" x="4121150" y="3527425"/>
          <p14:tracePt t="133833" x="4121150" y="3511550"/>
          <p14:tracePt t="133848" x="4110038" y="3462338"/>
          <p14:tracePt t="133856" x="4094163" y="3395663"/>
          <p14:tracePt t="133865" x="4071938" y="3306763"/>
          <p14:tracePt t="133871" x="4048125" y="3187700"/>
          <p14:tracePt t="133881" x="4017963" y="3044825"/>
          <p14:tracePt t="133887" x="3994150" y="2955925"/>
          <p14:tracePt t="133897" x="3959225" y="2913063"/>
          <p14:tracePt t="133904" x="3940175" y="2855913"/>
          <p14:tracePt t="133913" x="3921125" y="2809875"/>
          <p14:tracePt t="133921" x="3897313" y="2771775"/>
          <p14:tracePt t="133929" x="3870325" y="2720975"/>
          <p14:tracePt t="133937" x="3851275" y="2689225"/>
          <p14:tracePt t="133946" x="3840163" y="2651125"/>
          <p14:tracePt t="133953" x="3813175" y="2616200"/>
          <p14:tracePt t="133960" x="3794125" y="2570163"/>
          <p14:tracePt t="133969" x="3775075" y="2535238"/>
          <p14:tracePt t="133976" x="3756025" y="2497138"/>
          <p14:tracePt t="133985" x="3735388" y="2465388"/>
          <p14:tracePt t="133992" x="3697288" y="2408238"/>
          <p14:tracePt t="134001" x="3654425" y="2351088"/>
          <p14:tracePt t="134008" x="3608388" y="2281238"/>
          <p14:tracePt t="134017" x="3551238" y="2214563"/>
          <p14:tracePt t="134024" x="3462338" y="2106613"/>
          <p14:tracePt t="134033" x="3376613" y="2022475"/>
          <p14:tracePt t="134040" x="3249613" y="1882775"/>
          <p14:tracePt t="134049" x="3090863" y="1739900"/>
          <p14:tracePt t="134056" x="2898775" y="1570038"/>
          <p14:tracePt t="134065" x="2693988" y="1400175"/>
          <p14:tracePt t="134072" x="2451100" y="1208088"/>
          <p14:tracePt t="134082" x="2262188" y="1068388"/>
          <p14:tracePt t="134088" x="2041525" y="911225"/>
          <p14:tracePt t="134099" x="1817688" y="749300"/>
          <p14:tracePt t="134104" x="1612900" y="590550"/>
          <p14:tracePt t="134112" x="1447800" y="466725"/>
          <p14:tracePt t="134120" x="1292225" y="350838"/>
          <p14:tracePt t="134129" x="1146175" y="242888"/>
          <p14:tracePt t="134137" x="995363" y="123825"/>
          <p14:tracePt t="134144" x="844550" y="1905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59ED0A-0F73-494B-979E-BC567FB4E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Information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404183-792F-42BD-B885-9E232310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84FCE-D2C4-F744-9920-A6DBBF0E045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53BC0B0-F037-49F6-815E-5EF86C75F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Most of the personal information comes from the federal return</a:t>
            </a:r>
          </a:p>
          <a:p>
            <a:r>
              <a:rPr lang="en-US" dirty="0"/>
              <a:t>Items shown in this section are additional information necessary for NJ</a:t>
            </a:r>
          </a:p>
          <a:p>
            <a:r>
              <a:rPr lang="en-US" dirty="0"/>
              <a:t>Complete during interview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2BD05-74E4-48AC-AF90-98AAE4F46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1AB1D15-C60D-42BE-A8D9-17366DA5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Information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A723C8-6C5E-4411-BA8F-82CF26D9CD8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6411912" y="2225224"/>
            <a:ext cx="4510087" cy="239681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32FF4-AC43-4342-BB42-4E72F870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NJ FAM-33 NJ Checklist TY2019</a:t>
            </a:r>
            <a:endParaRPr lang="en-US" dirty="0"/>
          </a:p>
        </p:txBody>
      </p:sp>
      <p:pic>
        <p:nvPicPr>
          <p:cNvPr id="5" name="Media8">
            <a:hlinkClick r:id="" action="ppaction://media"/>
            <a:extLst>
              <a:ext uri="{FF2B5EF4-FFF2-40B4-BE49-F238E27FC236}">
                <a16:creationId xmlns:a16="http://schemas.microsoft.com/office/drawing/2014/main" id="{7263BD35-8140-4B3A-9AEC-0629D7353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0496" y="5360275"/>
            <a:ext cx="472199" cy="4721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781AFB-34FD-4597-A0A7-E6AB6451A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10-05-2020 v0.93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98"/>
    </mc:Choice>
    <mc:Fallback xmlns="">
      <p:transition spd="slow" advTm="80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978" x="6402388" y="2246313"/>
          <p14:tracePt t="57979" x="6584950" y="2519363"/>
          <p14:tracePt t="57984" x="6734175" y="2716213"/>
          <p14:tracePt t="57989" x="6761163" y="2759075"/>
          <p14:tracePt t="57997" x="6784975" y="2790825"/>
          <p14:tracePt t="58006" x="6811963" y="2832100"/>
          <p14:tracePt t="58014" x="6838950" y="2871788"/>
          <p14:tracePt t="58022" x="6877050" y="2928938"/>
          <p14:tracePt t="58029" x="6911975" y="2979738"/>
          <p14:tracePt t="58038" x="6946900" y="3028950"/>
          <p14:tracePt t="58045" x="6973888" y="3071813"/>
          <p14:tracePt t="58054" x="7000875" y="3117850"/>
          <p14:tracePt t="58061" x="7027863" y="3160713"/>
          <p14:tracePt t="58071" x="7065963" y="3219450"/>
          <p14:tracePt t="58078" x="7092950" y="3268663"/>
          <p14:tracePt t="58087" x="7127875" y="3306763"/>
          <p14:tracePt t="58093" x="7154863" y="3349625"/>
          <p14:tracePt t="58102" x="7175500" y="3387725"/>
          <p14:tracePt t="58109" x="7208838" y="3438525"/>
          <p14:tracePt t="58118" x="7235825" y="3481388"/>
          <p14:tracePt t="58126" x="7259638" y="3519488"/>
          <p14:tracePt t="58135" x="7283450" y="3551238"/>
          <p14:tracePt t="58142" x="7294563" y="3573463"/>
          <p14:tracePt t="58150" x="7313613" y="3597275"/>
          <p14:tracePt t="58157" x="7324725" y="3619500"/>
          <p14:tracePt t="58165" x="7332663" y="3643313"/>
          <p14:tracePt t="58173" x="7348538" y="3673475"/>
          <p14:tracePt t="58182" x="7359650" y="3694113"/>
          <p14:tracePt t="58189" x="7370763" y="3732213"/>
          <p14:tracePt t="58198" x="7399338" y="3781425"/>
          <p14:tracePt t="58206" x="7426325" y="3832225"/>
          <p14:tracePt t="58213" x="7464425" y="3883025"/>
          <p14:tracePt t="58222" x="7499350" y="3940175"/>
          <p14:tracePt t="58229" x="7540625" y="3990975"/>
          <p14:tracePt t="58237" x="7575550" y="4029075"/>
          <p14:tracePt t="58245" x="7618413" y="4071938"/>
          <p14:tracePt t="58255" x="7669213" y="4133850"/>
          <p14:tracePt t="58260" x="7723188" y="4183063"/>
          <p14:tracePt t="58269" x="7753350" y="4214813"/>
          <p14:tracePt t="58276" x="7796213" y="4256088"/>
          <p14:tracePt t="58286" x="7831138" y="4291013"/>
          <p14:tracePt t="58293" x="7861300" y="4322763"/>
          <p14:tracePt t="58302" x="7896225" y="4357688"/>
          <p14:tracePt t="58310" x="7923213" y="4398963"/>
          <p14:tracePt t="58317" x="7950200" y="4438650"/>
          <p14:tracePt t="58325" x="7961313" y="4460875"/>
          <p14:tracePt t="58334" x="7974013" y="4492625"/>
          <p14:tracePt t="58341" x="7985125" y="4530725"/>
          <p14:tracePt t="58350" x="7996238" y="4562475"/>
          <p14:tracePt t="58358" x="7996238" y="4589463"/>
          <p14:tracePt t="58366" x="8004175" y="4627563"/>
          <p14:tracePt t="58373" x="8012113" y="4665663"/>
          <p14:tracePt t="58381" x="8015288" y="4692650"/>
          <p14:tracePt t="58389" x="8023225" y="4724400"/>
          <p14:tracePt t="58399" x="8027988" y="4751388"/>
          <p14:tracePt t="58405" x="8035925" y="4781550"/>
          <p14:tracePt t="58416" x="8039100" y="4813300"/>
          <p14:tracePt t="58422" x="8050213" y="4832350"/>
          <p14:tracePt t="58429" x="8062913" y="4846638"/>
          <p14:tracePt t="58438" x="8066088" y="4862513"/>
          <p14:tracePt t="58445" x="8077200" y="4873625"/>
          <p14:tracePt t="58454" x="8081963" y="4878388"/>
          <p14:tracePt t="58461" x="8085138" y="4881563"/>
          <p14:tracePt t="58471" x="8085138" y="4886325"/>
          <p14:tracePt t="58478" x="8089900" y="4889500"/>
          <p14:tracePt t="58488" x="8093075" y="4894263"/>
          <p14:tracePt t="58582" x="8089900" y="4894263"/>
          <p14:tracePt t="58593" x="8074025" y="4894263"/>
          <p14:tracePt t="58598" x="8058150" y="4889500"/>
          <p14:tracePt t="58605" x="8039100" y="4886325"/>
          <p14:tracePt t="58613" x="8023225" y="4881563"/>
          <p14:tracePt t="58622" x="8004175" y="4873625"/>
          <p14:tracePt t="58629" x="7974013" y="4862513"/>
          <p14:tracePt t="58638" x="7934325" y="4851400"/>
          <p14:tracePt t="58645" x="7904163" y="4840288"/>
          <p14:tracePt t="58655" x="7888288" y="4827588"/>
          <p14:tracePt t="58661" x="7877175" y="4819650"/>
          <p14:tracePt t="58670" x="7869238" y="4808538"/>
          <p14:tracePt t="58677" x="7866063" y="4800600"/>
          <p14:tracePt t="58686" x="7853363" y="4778375"/>
          <p14:tracePt t="58694" x="7842250" y="4746625"/>
          <p14:tracePt t="58703" x="7826375" y="4708525"/>
          <p14:tracePt t="58710" x="7812088" y="4684713"/>
          <p14:tracePt t="58719" x="7791450" y="4654550"/>
          <p14:tracePt t="58725" x="7764463" y="4622800"/>
          <p14:tracePt t="58735" x="7742238" y="4589463"/>
          <p14:tracePt t="58741" x="7699375" y="4554538"/>
          <p14:tracePt t="58750" x="7688263" y="4538663"/>
          <p14:tracePt t="58757" x="7653338" y="4503738"/>
          <p14:tracePt t="58767" x="7626350" y="4476750"/>
          <p14:tracePt t="58773" x="7596188" y="4452938"/>
          <p14:tracePt t="58783" x="7561263" y="4425950"/>
          <p14:tracePt t="58790" x="7545388" y="4411663"/>
          <p14:tracePt t="58798" x="7537450" y="4398963"/>
          <p14:tracePt t="58806" x="7526338" y="4392613"/>
          <p14:tracePt t="58817" x="7518400" y="4376738"/>
          <p14:tracePt t="58823" x="7513638" y="4365625"/>
          <p14:tracePt t="58830" x="7507288" y="4352925"/>
          <p14:tracePt t="58838" x="7494588" y="4330700"/>
          <p14:tracePt t="58845" x="7491413" y="4310063"/>
          <p14:tracePt t="58854" x="7486650" y="4295775"/>
          <p14:tracePt t="58861" x="7480300" y="4268788"/>
          <p14:tracePt t="58871" x="7467600" y="4217988"/>
          <p14:tracePt t="58878" x="7456488" y="4179888"/>
          <p14:tracePt t="58886" x="7445375" y="4156075"/>
          <p14:tracePt t="58893" x="7429500" y="4125913"/>
          <p14:tracePt t="58902" x="7413625" y="4102100"/>
          <p14:tracePt t="58909" x="7394575" y="4064000"/>
          <p14:tracePt t="58918" x="7375525" y="4040188"/>
          <p14:tracePt t="58926" x="7348538" y="4010025"/>
          <p14:tracePt t="58935" x="7324725" y="3975100"/>
          <p14:tracePt t="58942" x="7297738" y="3951288"/>
          <p14:tracePt t="58951" x="7275513" y="3929063"/>
          <p14:tracePt t="58957" x="7248525" y="3894138"/>
          <p14:tracePt t="58967" x="7240588" y="3886200"/>
          <p14:tracePt t="58974" x="7224713" y="3862388"/>
          <p14:tracePt t="58985" x="7205663" y="3840163"/>
          <p14:tracePt t="58991" x="7194550" y="3824288"/>
          <p14:tracePt t="59001" x="7189788" y="3808413"/>
          <p14:tracePt t="59006" x="7186613" y="3789363"/>
          <p14:tracePt t="59013" x="7175500" y="3767138"/>
          <p14:tracePt t="59022" x="7170738" y="3751263"/>
          <p14:tracePt t="59029" x="7170738" y="3732213"/>
          <p14:tracePt t="59039" x="7162800" y="3716338"/>
          <p14:tracePt t="59046" x="7159625" y="3681413"/>
          <p14:tracePt t="59055" x="7159625" y="3654425"/>
          <p14:tracePt t="59061" x="7159625" y="3624263"/>
          <p14:tracePt t="59070" x="7159625" y="3597275"/>
          <p14:tracePt t="59077" x="7159625" y="3570288"/>
          <p14:tracePt t="59086" x="7159625" y="3530600"/>
          <p14:tracePt t="59094" x="7167563" y="3492500"/>
          <p14:tracePt t="59108" x="7181850" y="3446463"/>
          <p14:tracePt t="59110" x="7186613" y="3400425"/>
          <p14:tracePt t="59119" x="7208838" y="3341688"/>
          <p14:tracePt t="59125" x="7213600" y="3306763"/>
          <p14:tracePt t="59135" x="7229475" y="3249613"/>
          <p14:tracePt t="59141" x="7243763" y="3195638"/>
          <p14:tracePt t="59152" x="7256463" y="3152775"/>
          <p14:tracePt t="59158" x="7270750" y="3106738"/>
          <p14:tracePt t="59167" x="7283450" y="3068638"/>
          <p14:tracePt t="59174" x="7294563" y="3044825"/>
          <p14:tracePt t="59184" x="7297738" y="3028950"/>
          <p14:tracePt t="59190" x="7302500" y="3017838"/>
          <p14:tracePt t="59197" x="7302500" y="3001963"/>
          <p14:tracePt t="59206" x="7302500" y="2998788"/>
          <p14:tracePt t="59214" x="7305675" y="2990850"/>
          <p14:tracePt t="59470" x="7305675" y="2979738"/>
          <p14:tracePt t="59478" x="7302500" y="2974975"/>
          <p14:tracePt t="59487" x="7302500" y="2967038"/>
          <p14:tracePt t="59494" x="7297738" y="2952750"/>
          <p14:tracePt t="59503" x="7286625" y="2925763"/>
          <p14:tracePt t="59509" x="7283450" y="2909888"/>
          <p14:tracePt t="59519" x="7270750" y="2882900"/>
          <p14:tracePt t="59525" x="7251700" y="2859088"/>
          <p14:tracePt t="59534" x="7243763" y="2844800"/>
          <p14:tracePt t="59542" x="7224713" y="2820988"/>
          <p14:tracePt t="59551" x="7208838" y="2809875"/>
          <p14:tracePt t="59558" x="7202488" y="2801938"/>
          <p14:tracePt t="59565" x="7186613" y="2786063"/>
          <p14:tracePt t="59574" x="7170738" y="2774950"/>
          <p14:tracePt t="59581" x="7162800" y="2771775"/>
          <p14:tracePt t="59590" x="7146925" y="2759075"/>
          <p14:tracePt t="59601" x="7135813" y="2751138"/>
          <p14:tracePt t="59607" x="7127875" y="2747963"/>
          <p14:tracePt t="59614" x="7116763" y="2743200"/>
          <p14:tracePt t="59623" x="7097713" y="2724150"/>
          <p14:tracePt t="59629" x="7092950" y="2720975"/>
          <p14:tracePt t="59638" x="7081838" y="2713038"/>
          <p14:tracePt t="59645" x="7073900" y="2709863"/>
          <p14:tracePt t="59655" x="7062788" y="2697163"/>
          <p14:tracePt t="59662" x="7043738" y="2682875"/>
          <p14:tracePt t="59671" x="7032625" y="2670175"/>
          <p14:tracePt t="59677" x="7027863" y="2667000"/>
          <p14:tracePt t="59686" x="7019925" y="2659063"/>
          <p14:tracePt t="59693" x="7008813" y="2651125"/>
          <p14:tracePt t="59701" x="7000875" y="2640013"/>
          <p14:tracePt t="59710" x="6997700" y="2635250"/>
          <p14:tracePt t="59719" x="6989763" y="2628900"/>
          <p14:tracePt t="59726" x="6978650" y="2620963"/>
          <p14:tracePt t="59734" x="6970713" y="2608263"/>
          <p14:tracePt t="59741" x="6965950" y="2601913"/>
          <p14:tracePt t="59751" x="6950075" y="2589213"/>
          <p14:tracePt t="59767" x="6935788" y="2578100"/>
          <p14:tracePt t="59774" x="6931025" y="2574925"/>
          <p14:tracePt t="59782" x="6927850" y="2574925"/>
          <p14:tracePt t="59791" x="6919913" y="2570163"/>
          <p14:tracePt t="59797" x="6916738" y="2566988"/>
          <p14:tracePt t="59806" x="6904038" y="2562225"/>
          <p14:tracePt t="59813" x="6900863" y="2562225"/>
          <p14:tracePt t="59823" x="6896100" y="2559050"/>
          <p14:tracePt t="59830" x="6889750" y="2559050"/>
          <p14:tracePt t="59839" x="6881813" y="2554288"/>
          <p14:tracePt t="59854" x="6877050" y="2551113"/>
          <p14:tracePt t="59861" x="6873875" y="2551113"/>
          <p14:tracePt t="59877" x="6869113" y="2551113"/>
          <p14:tracePt t="59894" x="6865938" y="2551113"/>
          <p14:tracePt t="59965" x="6869113" y="2559050"/>
          <p14:tracePt t="59973" x="6873875" y="2559050"/>
          <p14:tracePt t="59981" x="6877050" y="2559050"/>
          <p14:tracePt t="59990" x="6884988" y="2562225"/>
          <p14:tracePt t="59998" x="6889750" y="2562225"/>
          <p14:tracePt t="60007" x="6892925" y="2562225"/>
          <p14:tracePt t="60022" x="6896100" y="2562225"/>
          <p14:tracePt t="60029" x="6900863" y="2562225"/>
          <p14:tracePt t="60038" x="6904038" y="2562225"/>
          <p14:tracePt t="60055" x="6911975" y="2559050"/>
          <p14:tracePt t="60062" x="6916738" y="2554288"/>
          <p14:tracePt t="60071" x="6931025" y="2551113"/>
          <p14:tracePt t="60077" x="6950075" y="2547938"/>
          <p14:tracePt t="60086" x="6981825" y="2540000"/>
          <p14:tracePt t="60093" x="7035800" y="2540000"/>
          <p14:tracePt t="60102" x="7097713" y="2540000"/>
          <p14:tracePt t="60118" x="7178675" y="2540000"/>
          <p14:tracePt t="60123" x="7259638" y="2540000"/>
          <p14:tracePt t="60126" x="7340600" y="2543175"/>
          <p14:tracePt t="60136" x="7413625" y="2543175"/>
          <p14:tracePt t="60142" x="7502525" y="2551113"/>
          <p14:tracePt t="60149" x="7556500" y="2551113"/>
          <p14:tracePt t="60158" x="7610475" y="2551113"/>
          <p14:tracePt t="60169" x="7645400" y="2551113"/>
          <p14:tracePt t="60175" x="7669213" y="2551113"/>
          <p14:tracePt t="60183" x="7677150" y="2551113"/>
          <p14:tracePt t="60279" x="7680325" y="2551113"/>
          <p14:tracePt t="60287" x="7688263" y="2547938"/>
          <p14:tracePt t="60294" x="7704138" y="2547938"/>
          <p14:tracePt t="60303" x="7718425" y="2543175"/>
          <p14:tracePt t="60309" x="7753350" y="2543175"/>
          <p14:tracePt t="60319" x="7796213" y="2543175"/>
          <p14:tracePt t="60325" x="7834313" y="2543175"/>
          <p14:tracePt t="60335" x="7880350" y="2535238"/>
          <p14:tracePt t="60342" x="7934325" y="2527300"/>
          <p14:tracePt t="60350" x="7966075" y="2524125"/>
          <p14:tracePt t="60358" x="7993063" y="2516188"/>
          <p14:tracePt t="60365" x="8023225" y="2513013"/>
          <p14:tracePt t="60374" x="8047038" y="2500313"/>
          <p14:tracePt t="60391" x="8050213" y="2497138"/>
          <p14:tracePt t="60429" x="8050213" y="2492375"/>
          <p14:tracePt t="60438" x="8050213" y="2486025"/>
          <p14:tracePt t="60445" x="8050213" y="2481263"/>
          <p14:tracePt t="60455" x="8043863" y="2470150"/>
          <p14:tracePt t="60462" x="8031163" y="2462213"/>
          <p14:tracePt t="60534" x="8050213" y="2462213"/>
          <p14:tracePt t="60541" x="8058150" y="2462213"/>
          <p14:tracePt t="60550" x="8066088" y="2462213"/>
          <p14:tracePt t="60557" x="8081963" y="2462213"/>
          <p14:tracePt t="60566" x="8085138" y="2462213"/>
          <p14:tracePt t="60575" x="8089900" y="2462213"/>
          <p14:tracePt t="60638" x="8089900" y="2459038"/>
          <p14:tracePt t="60646" x="8074025" y="2446338"/>
          <p14:tracePt t="60654" x="8043863" y="2432050"/>
          <p14:tracePt t="60661" x="8012113" y="2411413"/>
          <p14:tracePt t="60670" x="7974013" y="2392363"/>
          <p14:tracePt t="60678" x="7958138" y="2381250"/>
          <p14:tracePt t="60687" x="7950200" y="2381250"/>
          <p14:tracePt t="60694" x="7939088" y="2378075"/>
          <p14:tracePt t="60735" x="7931150" y="2373313"/>
          <p14:tracePt t="60781" x="7927975" y="2373313"/>
          <p14:tracePt t="60790" x="7923213" y="2373313"/>
          <p14:tracePt t="60798" x="7915275" y="2373313"/>
          <p14:tracePt t="60807" x="7912100" y="2378075"/>
          <p14:tracePt t="60814" x="7907338" y="2378075"/>
          <p14:tracePt t="60823" x="7904163" y="2381250"/>
          <p14:tracePt t="60829" x="7896225" y="2381250"/>
          <p14:tracePt t="60838" x="7880350" y="2381250"/>
          <p14:tracePt t="60845" x="7866063" y="2381250"/>
          <p14:tracePt t="60855" x="7847013" y="2384425"/>
          <p14:tracePt t="60862" x="7820025" y="2384425"/>
          <p14:tracePt t="60871" x="7796213" y="2384425"/>
          <p14:tracePt t="60878" x="7764463" y="2384425"/>
          <p14:tracePt t="60887" x="7734300" y="2384425"/>
          <p14:tracePt t="60893" x="7707313" y="2384425"/>
          <p14:tracePt t="60904" x="7672388" y="2384425"/>
          <p14:tracePt t="60910" x="7634288" y="2384425"/>
          <p14:tracePt t="60919" x="7599363" y="2384425"/>
          <p14:tracePt t="60926" x="7561263" y="2384425"/>
          <p14:tracePt t="60933" x="7540625" y="2384425"/>
          <p14:tracePt t="60942" x="7494588" y="2378075"/>
          <p14:tracePt t="60949" x="7456488" y="2370138"/>
          <p14:tracePt t="60958" x="7440613" y="2370138"/>
          <p14:tracePt t="60967" x="7399338" y="2357438"/>
          <p14:tracePt t="60975" x="7370763" y="2357438"/>
          <p14:tracePt t="60982" x="7364413" y="2357438"/>
          <p14:tracePt t="60991" x="7351713" y="2357438"/>
          <p14:tracePt t="60997" x="7348538" y="2357438"/>
          <p14:tracePt t="61006" x="7343775" y="2357438"/>
          <p14:tracePt t="61013" x="7340600" y="2357438"/>
          <p14:tracePt t="61023" x="7337425" y="2357438"/>
          <p14:tracePt t="61039" x="7332663" y="2362200"/>
          <p14:tracePt t="61061" x="7329488" y="2362200"/>
          <p14:tracePt t="61071" x="7324725" y="2365375"/>
          <p14:tracePt t="61078" x="7321550" y="2365375"/>
          <p14:tracePt t="61087" x="7313613" y="2365375"/>
          <p14:tracePt t="61094" x="7305675" y="2365375"/>
          <p14:tracePt t="61104" x="7297738" y="2365375"/>
          <p14:tracePt t="61109" x="7278688" y="2365375"/>
          <p14:tracePt t="61117" x="7243763" y="2365375"/>
          <p14:tracePt t="61126" x="7213600" y="2357438"/>
          <p14:tracePt t="61134" x="7175500" y="2354263"/>
          <p14:tracePt t="61142" x="7119938" y="2338388"/>
          <p14:tracePt t="61150" x="7073900" y="2338388"/>
          <p14:tracePt t="61159" x="7035800" y="2330450"/>
          <p14:tracePt t="61166" x="7008813" y="2330450"/>
          <p14:tracePt t="61174" x="6989763" y="2330450"/>
          <p14:tracePt t="61181" x="6985000" y="2330450"/>
          <p14:tracePt t="61191" x="6981825" y="2330450"/>
          <p14:tracePt t="61198" x="6978650" y="2330450"/>
          <p14:tracePt t="61214" x="6973888" y="2330450"/>
          <p14:tracePt t="61223" x="6973888" y="2335213"/>
          <p14:tracePt t="61255" x="6970713" y="2338388"/>
          <p14:tracePt t="61405" x="6970713" y="2343150"/>
          <p14:tracePt t="61422" x="6958013" y="2346325"/>
          <p14:tracePt t="61430" x="6958013" y="2351088"/>
          <p14:tracePt t="61446" x="6958013" y="2362200"/>
          <p14:tracePt t="61454" x="6954838" y="2365375"/>
          <p14:tracePt t="61461" x="6954838" y="2370138"/>
          <p14:tracePt t="61471" x="6950075" y="2378075"/>
          <p14:tracePt t="61488" x="6950075" y="2384425"/>
          <p14:tracePt t="61503" x="6950075" y="2392363"/>
          <p14:tracePt t="61509" x="6950075" y="2397125"/>
          <p14:tracePt t="61526" x="6946900" y="2400300"/>
          <p14:tracePt t="61534" x="6946900" y="2405063"/>
          <p14:tracePt t="61559" x="6946900" y="2408238"/>
          <p14:tracePt t="61566" x="6946900" y="2411413"/>
          <p14:tracePt t="61629" x="6946900" y="2416175"/>
          <p14:tracePt t="61822" x="6954838" y="2424113"/>
          <p14:tracePt t="61842" x="6997700" y="2470150"/>
          <p14:tracePt t="61850" x="7135813" y="2632075"/>
          <p14:tracePt t="61858" x="7181850" y="2682875"/>
          <p14:tracePt t="61866" x="7232650" y="2740025"/>
          <p14:tracePt t="61875" x="7267575" y="2798763"/>
          <p14:tracePt t="61882" x="7302500" y="2828925"/>
          <p14:tracePt t="61890" x="7337425" y="2879725"/>
          <p14:tracePt t="61897" x="7364413" y="2913063"/>
          <p14:tracePt t="61906" x="7375525" y="2928938"/>
          <p14:tracePt t="61914" x="7383463" y="2936875"/>
          <p14:tracePt t="61924" x="7386638" y="2947988"/>
          <p14:tracePt t="61939" x="7386638" y="2952750"/>
          <p14:tracePt t="61947" x="7391400" y="2955925"/>
          <p14:tracePt t="61962" x="7391400" y="2960688"/>
          <p14:tracePt t="61971" x="7391400" y="2963863"/>
          <p14:tracePt t="61978" x="7394575" y="2971800"/>
          <p14:tracePt t="61987" x="7402513" y="2987675"/>
          <p14:tracePt t="61994" x="7405688" y="2995613"/>
          <p14:tracePt t="62004" x="7421563" y="3009900"/>
          <p14:tracePt t="62009" x="7432675" y="3033713"/>
          <p14:tracePt t="62017" x="7456488" y="3063875"/>
          <p14:tracePt t="62026" x="7472363" y="3079750"/>
          <p14:tracePt t="62036" x="7491413" y="3103563"/>
          <p14:tracePt t="62049" x="7507288" y="3117850"/>
          <p14:tracePt t="62059" x="7540625" y="3152775"/>
          <p14:tracePt t="62066" x="7548563" y="3160713"/>
          <p14:tracePt t="62153" x="7548563" y="3163888"/>
          <p14:tracePt t="62194" x="7548563" y="3168650"/>
          <p14:tracePt t="62305" x="7553325" y="3168650"/>
          <p14:tracePt t="62315" x="7572375" y="3179763"/>
          <p14:tracePt t="62322" x="7602538" y="3190875"/>
          <p14:tracePt t="62330" x="7650163" y="3206750"/>
          <p14:tracePt t="62339" x="7699375" y="3225800"/>
          <p14:tracePt t="62346" x="7764463" y="3241675"/>
          <p14:tracePt t="62356" x="7820025" y="3252788"/>
          <p14:tracePt t="62362" x="7893050" y="3268663"/>
          <p14:tracePt t="62371" x="7958138" y="3284538"/>
          <p14:tracePt t="62378" x="8031163" y="3300413"/>
          <p14:tracePt t="62387" x="8085138" y="3303588"/>
          <p14:tracePt t="62394" x="8124825" y="3311525"/>
          <p14:tracePt t="62403" x="8143875" y="3311525"/>
          <p14:tracePt t="62410" x="8162925" y="3311525"/>
          <p14:tracePt t="62417" x="8174038" y="3311525"/>
          <p14:tracePt t="62443" x="8178800" y="3311525"/>
          <p14:tracePt t="62459" x="8178800" y="3306763"/>
          <p14:tracePt t="62473" x="8189913" y="3303588"/>
          <p14:tracePt t="62482" x="8197850" y="3303588"/>
          <p14:tracePt t="62491" x="8240713" y="3303588"/>
          <p14:tracePt t="62498" x="8274050" y="3303588"/>
          <p14:tracePt t="62507" x="8340725" y="3306763"/>
          <p14:tracePt t="62514" x="8402638" y="3314700"/>
          <p14:tracePt t="62522" x="8467725" y="3314700"/>
          <p14:tracePt t="62529" x="8548688" y="3322638"/>
          <p14:tracePt t="62539" x="8618538" y="3327400"/>
          <p14:tracePt t="62546" x="8691563" y="3327400"/>
          <p14:tracePt t="62561" x="8737600" y="3327400"/>
          <p14:tracePt t="62572" x="8764588" y="3327400"/>
          <p14:tracePt t="62578" x="8769350" y="3327400"/>
          <p14:tracePt t="62594" x="8775700" y="3322638"/>
          <p14:tracePt t="62602" x="8775700" y="3319463"/>
          <p14:tracePt t="62610" x="8775700" y="3311525"/>
          <p14:tracePt t="62618" x="8775700" y="3295650"/>
          <p14:tracePt t="62626" x="8775700" y="3284538"/>
          <p14:tracePt t="62634" x="8769350" y="3260725"/>
          <p14:tracePt t="62642" x="8761413" y="3246438"/>
          <p14:tracePt t="62650" x="8745538" y="3230563"/>
          <p14:tracePt t="62666" x="8745538" y="3225800"/>
          <p14:tracePt t="62675" x="8745538" y="3222625"/>
          <p14:tracePt t="62706" x="8753475" y="3219450"/>
          <p14:tracePt t="62714" x="8772525" y="3219450"/>
          <p14:tracePt t="62723" x="8799513" y="3219450"/>
          <p14:tracePt t="62730" x="8829675" y="3214688"/>
          <p14:tracePt t="62739" x="8877300" y="3214688"/>
          <p14:tracePt t="62746" x="8896350" y="3206750"/>
          <p14:tracePt t="62754" x="8934450" y="3203575"/>
          <p14:tracePt t="62762" x="8950325" y="3195638"/>
          <p14:tracePt t="62772" x="8966200" y="3195638"/>
          <p14:tracePt t="62778" x="8972550" y="3190875"/>
          <p14:tracePt t="62786" x="8972550" y="3187700"/>
          <p14:tracePt t="62810" x="8972550" y="3184525"/>
          <p14:tracePt t="62817" x="8972550" y="3176588"/>
          <p14:tracePt t="62826" x="8972550" y="3160713"/>
          <p14:tracePt t="62834" x="8953500" y="3133725"/>
          <p14:tracePt t="62842" x="8939213" y="3106738"/>
          <p14:tracePt t="62850" x="8912225" y="3076575"/>
          <p14:tracePt t="62859" x="8877300" y="3049588"/>
          <p14:tracePt t="62866" x="8869363" y="3041650"/>
          <p14:tracePt t="62875" x="8864600" y="3036888"/>
          <p14:tracePt t="62898" x="8861425" y="3036888"/>
          <p14:tracePt t="62994" x="8856663" y="3033713"/>
          <p14:tracePt t="63002" x="8850313" y="3028950"/>
          <p14:tracePt t="63011" x="8837613" y="3025775"/>
          <p14:tracePt t="63019" x="8818563" y="3014663"/>
          <p14:tracePt t="63027" x="8780463" y="2998788"/>
          <p14:tracePt t="63034" x="8742363" y="2987675"/>
          <p14:tracePt t="63042" x="8683625" y="2971800"/>
          <p14:tracePt t="63050" x="8610600" y="2944813"/>
          <p14:tracePt t="63059" x="8537575" y="2928938"/>
          <p14:tracePt t="63066" x="8470900" y="2921000"/>
          <p14:tracePt t="63075" x="8424863" y="2913063"/>
          <p14:tracePt t="63082" x="8370888" y="2909888"/>
          <p14:tracePt t="63091" x="8332788" y="2901950"/>
          <p14:tracePt t="63097" x="8297863" y="2901950"/>
          <p14:tracePt t="63107" x="8267700" y="2901950"/>
          <p14:tracePt t="63114" x="8247063" y="2901950"/>
          <p14:tracePt t="63123" x="8232775" y="2901950"/>
          <p14:tracePt t="63130" x="8224838" y="2901950"/>
          <p14:tracePt t="63139" x="8216900" y="2901950"/>
          <p14:tracePt t="63146" x="8212138" y="2901950"/>
          <p14:tracePt t="63156" x="8205788" y="2901950"/>
          <p14:tracePt t="63162" x="8189913" y="2901950"/>
          <p14:tracePt t="63178" x="8181975" y="2901950"/>
          <p14:tracePt t="63186" x="8131175" y="2901950"/>
          <p14:tracePt t="63195" x="8097838" y="2901950"/>
          <p14:tracePt t="63202" x="8058150" y="2901950"/>
          <p14:tracePt t="63211" x="8004175" y="2894013"/>
          <p14:tracePt t="63218" x="7950200" y="2894013"/>
          <p14:tracePt t="63227" x="7869238" y="2886075"/>
          <p14:tracePt t="63234" x="7823200" y="2886075"/>
          <p14:tracePt t="63243" x="7788275" y="2886075"/>
          <p14:tracePt t="63250" x="7758113" y="2886075"/>
          <p14:tracePt t="63259" x="7737475" y="2886075"/>
          <p14:tracePt t="63266" x="7731125" y="2886075"/>
          <p14:tracePt t="63276" x="7723188" y="2886075"/>
          <p14:tracePt t="63291" x="7718425" y="2890838"/>
          <p14:tracePt t="63330" x="7715250" y="2890838"/>
          <p14:tracePt t="63339" x="7710488" y="2890838"/>
          <p14:tracePt t="63356" x="7699375" y="2890838"/>
          <p14:tracePt t="63363" x="7691438" y="2890838"/>
          <p14:tracePt t="63372" x="7683500" y="2890838"/>
          <p14:tracePt t="63379" x="7669213" y="2890838"/>
          <p14:tracePt t="63386" x="7656513" y="2890838"/>
          <p14:tracePt t="63395" x="7642225" y="2890838"/>
          <p14:tracePt t="63405" x="7626350" y="2890838"/>
          <p14:tracePt t="63411" x="7618413" y="2890838"/>
          <p14:tracePt t="63418" x="7615238" y="2890838"/>
          <p14:tracePt t="63427" x="7610475" y="2890838"/>
          <p14:tracePt t="63443" x="7610475" y="2894013"/>
          <p14:tracePt t="63514" x="7607300" y="2898775"/>
          <p14:tracePt t="63578" x="7607300" y="2901950"/>
          <p14:tracePt t="63602" x="7602538" y="2913063"/>
          <p14:tracePt t="63609" x="7599363" y="2921000"/>
          <p14:tracePt t="63618" x="7591425" y="2928938"/>
          <p14:tracePt t="63627" x="7591425" y="2952750"/>
          <p14:tracePt t="63634" x="7591425" y="2963863"/>
          <p14:tracePt t="63643" x="7591425" y="2987675"/>
          <p14:tracePt t="63650" x="7591425" y="3006725"/>
          <p14:tracePt t="63659" x="7599363" y="3022600"/>
          <p14:tracePt t="63666" x="7599363" y="3025775"/>
          <p14:tracePt t="63675" x="7607300" y="3036888"/>
          <p14:tracePt t="63691" x="7618413" y="3060700"/>
          <p14:tracePt t="63698" x="7645400" y="3098800"/>
          <p14:tracePt t="63707" x="7650163" y="3114675"/>
          <p14:tracePt t="63714" x="7656513" y="3130550"/>
          <p14:tracePt t="63724" x="7661275" y="3144838"/>
          <p14:tracePt t="63730" x="7664450" y="3163888"/>
          <p14:tracePt t="63746" x="7669213" y="3176588"/>
          <p14:tracePt t="63756" x="7669213" y="3214688"/>
          <p14:tracePt t="63762" x="7669213" y="3230563"/>
          <p14:tracePt t="63770" x="7669213" y="3246438"/>
          <p14:tracePt t="63779" x="7669213" y="3260725"/>
          <p14:tracePt t="63786" x="7669213" y="3268663"/>
          <p14:tracePt t="63795" x="7669213" y="3284538"/>
          <p14:tracePt t="63802" x="7664450" y="3287713"/>
          <p14:tracePt t="63811" x="7664450" y="3295650"/>
          <p14:tracePt t="63818" x="7661275" y="3303588"/>
          <p14:tracePt t="63827" x="7656513" y="3306763"/>
          <p14:tracePt t="63834" x="7653338" y="3311525"/>
          <p14:tracePt t="63843" x="7650163" y="3314700"/>
          <p14:tracePt t="63850" x="7645400" y="3319463"/>
          <p14:tracePt t="63859" x="7637463" y="3322638"/>
          <p14:tracePt t="63866" x="7629525" y="3322638"/>
          <p14:tracePt t="63875" x="7626350" y="3327400"/>
          <p14:tracePt t="63882" x="7615238" y="3330575"/>
          <p14:tracePt t="63891" x="7602538" y="3330575"/>
          <p14:tracePt t="63897" x="7580313" y="3338513"/>
          <p14:tracePt t="63907" x="7572375" y="3341688"/>
          <p14:tracePt t="63914" x="7561263" y="3346450"/>
          <p14:tracePt t="63925" x="7553325" y="3349625"/>
          <p14:tracePt t="63931" x="7537450" y="3357563"/>
          <p14:tracePt t="63939" x="7529513" y="3360738"/>
          <p14:tracePt t="63946" x="7518400" y="3365500"/>
          <p14:tracePt t="63954" x="7510463" y="3368675"/>
          <p14:tracePt t="63963" x="7502525" y="3368675"/>
          <p14:tracePt t="63970" x="7486650" y="3373438"/>
          <p14:tracePt t="63979" x="7480300" y="3381375"/>
          <p14:tracePt t="63987" x="7467600" y="3384550"/>
          <p14:tracePt t="63995" x="7453313" y="3387725"/>
          <p14:tracePt t="64002" x="7445375" y="3392488"/>
          <p14:tracePt t="64011" x="7437438" y="3392488"/>
          <p14:tracePt t="64018" x="7432675" y="3395663"/>
          <p14:tracePt t="64027" x="7426325" y="3400425"/>
          <p14:tracePt t="64034" x="7421563" y="3400425"/>
          <p14:tracePt t="64043" x="7410450" y="3403600"/>
          <p14:tracePt t="64059" x="7402513" y="3411538"/>
          <p14:tracePt t="64075" x="7399338" y="3411538"/>
          <p14:tracePt t="64082" x="7394575" y="3414713"/>
          <p14:tracePt t="64098" x="7391400" y="3414713"/>
          <p14:tracePt t="64122" x="7378700" y="3430588"/>
          <p14:tracePt t="64131" x="7375525" y="3435350"/>
          <p14:tracePt t="64141" x="7370763" y="3438525"/>
          <p14:tracePt t="64146" x="7370763" y="3443288"/>
          <p14:tracePt t="64155" x="7367588" y="3446463"/>
          <p14:tracePt t="64163" x="7367588" y="3454400"/>
          <p14:tracePt t="64179" x="7367588" y="3462338"/>
          <p14:tracePt t="64187" x="7367588" y="3470275"/>
          <p14:tracePt t="64202" x="7367588" y="3484563"/>
          <p14:tracePt t="64212" x="7399338" y="3524250"/>
          <p14:tracePt t="64218" x="7413625" y="3538538"/>
          <p14:tracePt t="64227" x="7445375" y="3557588"/>
          <p14:tracePt t="64234" x="7483475" y="3570288"/>
          <p14:tracePt t="64243" x="7534275" y="3584575"/>
          <p14:tracePt t="64250" x="7572375" y="3597275"/>
          <p14:tracePt t="64259" x="7607300" y="3597275"/>
          <p14:tracePt t="64266" x="7653338" y="3605213"/>
          <p14:tracePt t="64275" x="7680325" y="3605213"/>
          <p14:tracePt t="64282" x="7704138" y="3605213"/>
          <p14:tracePt t="64291" x="7710488" y="3605213"/>
          <p14:tracePt t="64298" x="7715250" y="3605213"/>
          <p14:tracePt t="64318" x="7718425" y="3605213"/>
          <p14:tracePt t="64327" x="7731125" y="3597275"/>
          <p14:tracePt t="64334" x="7742238" y="3589338"/>
          <p14:tracePt t="64343" x="7745413" y="3581400"/>
          <p14:tracePt t="64350" x="7750175" y="3578225"/>
          <p14:tracePt t="64359" x="7769225" y="3562350"/>
          <p14:tracePt t="64366" x="7799388" y="3543300"/>
          <p14:tracePt t="64375" x="7839075" y="3530600"/>
          <p14:tracePt t="64382" x="7896225" y="3516313"/>
          <p14:tracePt t="64391" x="7950200" y="3503613"/>
          <p14:tracePt t="64398" x="8043863" y="3497263"/>
          <p14:tracePt t="64406" x="8131175" y="3481388"/>
          <p14:tracePt t="64414" x="8247063" y="3465513"/>
          <p14:tracePt t="64423" x="8397875" y="3454400"/>
          <p14:tracePt t="64430" x="8497888" y="3454400"/>
          <p14:tracePt t="64439" x="8586788" y="3454400"/>
          <p14:tracePt t="64446" x="8656638" y="3446463"/>
          <p14:tracePt t="64454" x="8715375" y="3446463"/>
          <p14:tracePt t="64463" x="8748713" y="3446463"/>
          <p14:tracePt t="64470" x="8764588" y="3446463"/>
          <p14:tracePt t="64479" x="8769350" y="3443288"/>
          <p14:tracePt t="64534" x="8772525" y="3438525"/>
          <p14:tracePt t="64559" x="8780463" y="3435350"/>
          <p14:tracePt t="64566" x="8788400" y="3435350"/>
          <p14:tracePt t="64575" x="8810625" y="3430588"/>
          <p14:tracePt t="64582" x="8837613" y="3430588"/>
          <p14:tracePt t="64591" x="8864600" y="3422650"/>
          <p14:tracePt t="64598" x="8904288" y="3419475"/>
          <p14:tracePt t="64607" x="8950325" y="3411538"/>
          <p14:tracePt t="64614" x="8988425" y="3400425"/>
          <p14:tracePt t="64623" x="9026525" y="3392488"/>
          <p14:tracePt t="64630" x="9034463" y="3387725"/>
          <p14:tracePt t="64646" x="9039225" y="3387725"/>
          <p14:tracePt t="64662" x="9039225" y="3384550"/>
          <p14:tracePt t="64671" x="9039225" y="3381375"/>
          <p14:tracePt t="64679" x="9039225" y="3373438"/>
          <p14:tracePt t="64686" x="9023350" y="3349625"/>
          <p14:tracePt t="64695" x="8993188" y="3330575"/>
          <p14:tracePt t="64702" x="8958263" y="3303588"/>
          <p14:tracePt t="64711" x="8912225" y="3276600"/>
          <p14:tracePt t="64718" x="8888413" y="3257550"/>
          <p14:tracePt t="64727" x="8850313" y="3246438"/>
          <p14:tracePt t="64734" x="8837613" y="3241675"/>
          <p14:tracePt t="64743" x="8834438" y="3241675"/>
          <p14:tracePt t="64759" x="8829675" y="3241675"/>
          <p14:tracePt t="64878" x="8823325" y="3241675"/>
          <p14:tracePt t="64886" x="8807450" y="3246438"/>
          <p14:tracePt t="64895" x="8791575" y="3249613"/>
          <p14:tracePt t="64902" x="8748713" y="3265488"/>
          <p14:tracePt t="64911" x="8721725" y="3268663"/>
          <p14:tracePt t="64918" x="8675688" y="3276600"/>
          <p14:tracePt t="64927" x="8610600" y="3292475"/>
          <p14:tracePt t="64934" x="8556625" y="3295650"/>
          <p14:tracePt t="64943" x="8497888" y="3303588"/>
          <p14:tracePt t="64950" x="8443913" y="3319463"/>
          <p14:tracePt t="64959" x="8413750" y="3322638"/>
          <p14:tracePt t="64966" x="8359775" y="3330575"/>
          <p14:tracePt t="64975" x="8313738" y="3338513"/>
          <p14:tracePt t="64982" x="8274050" y="3338513"/>
          <p14:tracePt t="64991" x="8212138" y="3338513"/>
          <p14:tracePt t="64998" x="8178800" y="3338513"/>
          <p14:tracePt t="65007" x="8147050" y="3338513"/>
          <p14:tracePt t="65014" x="8120063" y="3338513"/>
          <p14:tracePt t="65023" x="8085138" y="3338513"/>
          <p14:tracePt t="65030" x="8062913" y="3338513"/>
          <p14:tracePt t="65038" x="8035925" y="3338513"/>
          <p14:tracePt t="65046" x="8015288" y="3338513"/>
          <p14:tracePt t="65055" x="8008938" y="3341688"/>
          <p14:tracePt t="65063" x="7993063" y="3341688"/>
          <p14:tracePt t="65070" x="7974013" y="3346450"/>
          <p14:tracePt t="65079" x="7961313" y="3354388"/>
          <p14:tracePt t="65086" x="7954963" y="3354388"/>
          <p14:tracePt t="65095" x="7947025" y="3354388"/>
          <p14:tracePt t="65102" x="7931150" y="3354388"/>
          <p14:tracePt t="65114" x="7923213" y="3354388"/>
          <p14:tracePt t="65118" x="7907338" y="3357563"/>
          <p14:tracePt t="65127" x="7900988" y="3357563"/>
          <p14:tracePt t="65134" x="7893050" y="3357563"/>
          <p14:tracePt t="65143" x="7880350" y="3357563"/>
          <p14:tracePt t="65150" x="7874000" y="3357563"/>
          <p14:tracePt t="65159" x="7866063" y="3357563"/>
          <p14:tracePt t="65166" x="7858125" y="3357563"/>
          <p14:tracePt t="65175" x="7853363" y="3357563"/>
          <p14:tracePt t="65182" x="7847013" y="3357563"/>
          <p14:tracePt t="65191" x="7834313" y="3357563"/>
          <p14:tracePt t="65198" x="7826375" y="3357563"/>
          <p14:tracePt t="65207" x="7820025" y="3357563"/>
          <p14:tracePt t="65215" x="7812088" y="3357563"/>
          <p14:tracePt t="65225" x="7799388" y="3360738"/>
          <p14:tracePt t="65238" x="7796213" y="3360738"/>
          <p14:tracePt t="65246" x="7791450" y="3360738"/>
          <p14:tracePt t="65255" x="7788275" y="3360738"/>
          <p14:tracePt t="65263" x="7785100" y="3360738"/>
          <p14:tracePt t="65311" x="7780338" y="3360738"/>
          <p14:tracePt t="65854" x="7780338" y="3368675"/>
          <p14:tracePt t="65863" x="7780338" y="3384550"/>
          <p14:tracePt t="65870" x="7780338" y="3392488"/>
          <p14:tracePt t="65879" x="7780338" y="3400425"/>
          <p14:tracePt t="65887" x="7777163" y="3422650"/>
          <p14:tracePt t="65896" x="7772400" y="3427413"/>
          <p14:tracePt t="65902" x="7772400" y="3438525"/>
          <p14:tracePt t="65911" x="7769225" y="3446463"/>
          <p14:tracePt t="65918" x="7761288" y="3457575"/>
          <p14:tracePt t="65927" x="7758113" y="3465513"/>
          <p14:tracePt t="65934" x="7753350" y="3476625"/>
          <p14:tracePt t="65944" x="7750175" y="3481388"/>
          <p14:tracePt t="65950" x="7745413" y="3489325"/>
          <p14:tracePt t="65958" x="7742238" y="3497263"/>
          <p14:tracePt t="65966" x="7737475" y="3508375"/>
          <p14:tracePt t="65975" x="7737475" y="3511550"/>
          <p14:tracePt t="65982" x="7726363" y="3519488"/>
          <p14:tracePt t="65992" x="7723188" y="3527425"/>
          <p14:tracePt t="65999" x="7718425" y="3530600"/>
          <p14:tracePt t="66006" x="7710488" y="3538538"/>
          <p14:tracePt t="66015" x="7707313" y="3551238"/>
          <p14:tracePt t="66024" x="7704138" y="3554413"/>
          <p14:tracePt t="66031" x="7699375" y="3562350"/>
          <p14:tracePt t="66040" x="7688263" y="3573463"/>
          <p14:tracePt t="66047" x="7688263" y="3578225"/>
          <p14:tracePt t="66055" x="7680325" y="3584575"/>
          <p14:tracePt t="66064" x="7677150" y="3592513"/>
          <p14:tracePt t="66070" x="7672388" y="3597275"/>
          <p14:tracePt t="66079" x="7672388" y="3605213"/>
          <p14:tracePt t="66086" x="7669213" y="3608388"/>
          <p14:tracePt t="66095" x="7664450" y="3611563"/>
          <p14:tracePt t="66102" x="7664450" y="3616325"/>
          <p14:tracePt t="66111" x="7661275" y="3619500"/>
          <p14:tracePt t="66118" x="7661275" y="3624263"/>
          <p14:tracePt t="66127" x="7656513" y="3627438"/>
          <p14:tracePt t="66143" x="7656513" y="3632200"/>
          <p14:tracePt t="66150" x="7656513" y="3635375"/>
          <p14:tracePt t="66160" x="7656513" y="3638550"/>
          <p14:tracePt t="66166" x="7653338" y="3643313"/>
          <p14:tracePt t="66191" x="7650163" y="3646488"/>
          <p14:tracePt t="66214" x="7645400" y="3654425"/>
          <p14:tracePt t="66231" x="7642225" y="3659188"/>
          <p14:tracePt t="66238" x="7642225" y="3670300"/>
          <p14:tracePt t="66254" x="7634288" y="3678238"/>
          <p14:tracePt t="66263" x="7634288" y="3681413"/>
          <p14:tracePt t="66270" x="7634288" y="3686175"/>
          <p14:tracePt t="66279" x="7634288" y="3689350"/>
          <p14:tracePt t="66287" x="7629525" y="3694113"/>
          <p14:tracePt t="66296" x="7629525" y="3700463"/>
          <p14:tracePt t="66302" x="7629525" y="3705225"/>
          <p14:tracePt t="66311" x="7629525" y="3713163"/>
          <p14:tracePt t="66318" x="7629525" y="3716338"/>
          <p14:tracePt t="66327" x="7626350" y="3724275"/>
          <p14:tracePt t="66335" x="7626350" y="3727450"/>
          <p14:tracePt t="66344" x="7626350" y="3732213"/>
          <p14:tracePt t="66350" x="7626350" y="3748088"/>
          <p14:tracePt t="66360" x="7626350" y="3754438"/>
          <p14:tracePt t="66366" x="7626350" y="3759200"/>
          <p14:tracePt t="66376" x="7626350" y="3770313"/>
          <p14:tracePt t="66382" x="7629525" y="3786188"/>
          <p14:tracePt t="66393" x="7634288" y="3805238"/>
          <p14:tracePt t="66399" x="7637463" y="3829050"/>
          <p14:tracePt t="66406" x="7650163" y="3859213"/>
          <p14:tracePt t="66414" x="7656513" y="3878263"/>
          <p14:tracePt t="66425" x="7683500" y="3921125"/>
          <p14:tracePt t="66430" x="7696200" y="3940175"/>
          <p14:tracePt t="66438" x="7718425" y="3967163"/>
          <p14:tracePt t="66447" x="7731125" y="3983038"/>
          <p14:tracePt t="66455" x="7753350" y="4005263"/>
          <p14:tracePt t="66464" x="7761288" y="4010025"/>
          <p14:tracePt t="66470" x="7769225" y="4017963"/>
          <p14:tracePt t="66479" x="7780338" y="4025900"/>
          <p14:tracePt t="66486" x="7785100" y="4029075"/>
          <p14:tracePt t="66495" x="7788275" y="4032250"/>
          <p14:tracePt t="66519" x="7791450" y="4037013"/>
          <p14:tracePt t="66550" x="7796213" y="4037013"/>
          <p14:tracePt t="66559" x="7804150" y="4040188"/>
          <p14:tracePt t="66566" x="7820025" y="4044950"/>
          <p14:tracePt t="66577" x="7847013" y="4048125"/>
          <p14:tracePt t="66582" x="7885113" y="4064000"/>
          <p14:tracePt t="66590" x="7950200" y="4075113"/>
          <p14:tracePt t="66599" x="8012113" y="4083050"/>
          <p14:tracePt t="66606" x="8085138" y="4090988"/>
          <p14:tracePt t="66615" x="8158163" y="4098925"/>
          <p14:tracePt t="66624" x="8220075" y="4098925"/>
          <p14:tracePt t="66632" x="8286750" y="4098925"/>
          <p14:tracePt t="66638" x="8328025" y="4098925"/>
          <p14:tracePt t="66647" x="8359775" y="4094163"/>
          <p14:tracePt t="66654" x="8375650" y="4090988"/>
          <p14:tracePt t="66663" x="8378825" y="4086225"/>
          <p14:tracePt t="66670" x="8382000" y="4083050"/>
          <p14:tracePt t="66679" x="8386763" y="4083050"/>
          <p14:tracePt t="66687" x="8386763" y="4079875"/>
          <p14:tracePt t="66695" x="8386763" y="4075113"/>
          <p14:tracePt t="66702" x="8386763" y="4071938"/>
          <p14:tracePt t="66711" x="8386763" y="4064000"/>
          <p14:tracePt t="66718" x="8386763" y="4056063"/>
          <p14:tracePt t="66744" x="8386763" y="4052888"/>
          <p14:tracePt t="66750" x="8386763" y="4048125"/>
          <p14:tracePt t="66766" x="8386763" y="4040188"/>
          <p14:tracePt t="66776" x="8386763" y="4037013"/>
          <p14:tracePt t="66782" x="8389938" y="4032250"/>
          <p14:tracePt t="66794" x="8394700" y="4025900"/>
          <p14:tracePt t="66799" x="8402638" y="4013200"/>
          <p14:tracePt t="66806" x="8408988" y="4005263"/>
          <p14:tracePt t="66815" x="8413750" y="3994150"/>
          <p14:tracePt t="66822" x="8421688" y="3986213"/>
          <p14:tracePt t="66831" x="8432800" y="3975100"/>
          <p14:tracePt t="66838" x="8435975" y="3967163"/>
          <p14:tracePt t="66848" x="8440738" y="3959225"/>
          <p14:tracePt t="66855" x="8451850" y="3937000"/>
          <p14:tracePt t="66864" x="8451850" y="3929063"/>
          <p14:tracePt t="66870" x="8456613" y="3905250"/>
          <p14:tracePt t="66880" x="8456613" y="3897313"/>
          <p14:tracePt t="66886" x="8456613" y="3890963"/>
          <p14:tracePt t="66895" x="8456613" y="3883025"/>
          <p14:tracePt t="66903" x="8456613" y="3867150"/>
          <p14:tracePt t="66912" x="8456613" y="3859213"/>
          <p14:tracePt t="66919" x="8456613" y="3856038"/>
          <p14:tracePt t="66927" x="8451850" y="3843338"/>
          <p14:tracePt t="66934" x="8451850" y="3840163"/>
          <p14:tracePt t="66943" x="8451850" y="3835400"/>
          <p14:tracePt t="66961" x="8448675" y="3832225"/>
          <p14:tracePt t="66967" x="8443913" y="3829050"/>
          <p14:tracePt t="66982" x="8443913" y="3824288"/>
          <p14:tracePt t="67015" x="8440738" y="3821113"/>
          <p14:tracePt t="67026" x="8435975" y="3821113"/>
          <p14:tracePt t="67033" x="8429625" y="3816350"/>
          <p14:tracePt t="67038" x="8421688" y="3813175"/>
          <p14:tracePt t="67047" x="8405813" y="3808413"/>
          <p14:tracePt t="67054" x="8382000" y="3797300"/>
          <p14:tracePt t="67063" x="8351838" y="3786188"/>
          <p14:tracePt t="67071" x="8324850" y="3778250"/>
          <p14:tracePt t="67080" x="8286750" y="3767138"/>
          <p14:tracePt t="67087" x="8262938" y="3767138"/>
          <p14:tracePt t="67095" x="8247063" y="3762375"/>
          <p14:tracePt t="67102" x="8220075" y="3754438"/>
          <p14:tracePt t="67111" x="8212138" y="3751263"/>
          <p14:tracePt t="67118" x="8197850" y="3751263"/>
          <p14:tracePt t="67128" x="8189913" y="3748088"/>
          <p14:tracePt t="67135" x="8178800" y="3743325"/>
          <p14:tracePt t="67144" x="8174038" y="3743325"/>
          <p14:tracePt t="67150" x="8166100" y="3740150"/>
          <p14:tracePt t="67159" x="8158163" y="3732213"/>
          <p14:tracePt t="67167" x="8147050" y="3727450"/>
          <p14:tracePt t="67174" x="8128000" y="3724275"/>
          <p14:tracePt t="67183" x="8104188" y="3713163"/>
          <p14:tracePt t="67194" x="8058150" y="3700463"/>
          <p14:tracePt t="67200" x="8020050" y="3678238"/>
          <p14:tracePt t="67207" x="7981950" y="3667125"/>
          <p14:tracePt t="67215" x="7931150" y="3651250"/>
          <p14:tracePt t="67222" x="7885113" y="3632200"/>
          <p14:tracePt t="67231" x="7853363" y="3627438"/>
          <p14:tracePt t="67238" x="7826375" y="3619500"/>
          <p14:tracePt t="67248" x="7804150" y="3619500"/>
          <p14:tracePt t="67255" x="7799388" y="3619500"/>
          <p14:tracePt t="67264" x="7796213" y="3616325"/>
          <p14:tracePt t="67367" x="7791450" y="3616325"/>
          <p14:tracePt t="67382" x="7788275" y="3616325"/>
          <p14:tracePt t="67390" x="7780338" y="3616325"/>
          <p14:tracePt t="67406" x="7764463" y="3616325"/>
          <p14:tracePt t="67416" x="7758113" y="3616325"/>
          <p14:tracePt t="67424" x="7742238" y="3616325"/>
          <p14:tracePt t="67432" x="7737475" y="3619500"/>
          <p14:tracePt t="67438" x="7731125" y="3619500"/>
          <p14:tracePt t="67447" x="7723188" y="3619500"/>
          <p14:tracePt t="67454" x="7718425" y="3624263"/>
          <p14:tracePt t="67463" x="7715250" y="3627438"/>
          <p14:tracePt t="67471" x="7710488" y="3627438"/>
          <p14:tracePt t="67480" x="7707313" y="3632200"/>
          <p14:tracePt t="67487" x="7704138" y="3632200"/>
          <p14:tracePt t="67495" x="7699375" y="3632200"/>
          <p14:tracePt t="67502" x="7691438" y="3635375"/>
          <p14:tracePt t="67511" x="7683500" y="3635375"/>
          <p14:tracePt t="67518" x="7669213" y="3643313"/>
          <p14:tracePt t="67528" x="7661275" y="3643313"/>
          <p14:tracePt t="67535" x="7645400" y="3646488"/>
          <p14:tracePt t="67544" x="7634288" y="3646488"/>
          <p14:tracePt t="67551" x="7615238" y="3651250"/>
          <p14:tracePt t="67561" x="7607300" y="3651250"/>
          <p14:tracePt t="67566" x="7599363" y="3651250"/>
          <p14:tracePt t="67574" x="7588250" y="3651250"/>
          <p14:tracePt t="67583" x="7583488" y="3651250"/>
          <p14:tracePt t="67599" x="7580313" y="3654425"/>
          <p14:tracePt t="67655" x="7575550" y="3654425"/>
          <p14:tracePt t="67679" x="7572375" y="3654425"/>
          <p14:tracePt t="67686" x="7567613" y="3654425"/>
          <p14:tracePt t="67695" x="7564438" y="3654425"/>
          <p14:tracePt t="67703" x="7561263" y="3654425"/>
          <p14:tracePt t="67712" x="7556500" y="3654425"/>
          <p14:tracePt t="67719" x="7548563" y="3654425"/>
          <p14:tracePt t="67734" x="7545388" y="3654425"/>
          <p14:tracePt t="67760" x="7540625" y="3654425"/>
          <p14:tracePt t="67823" x="7537450" y="3659188"/>
          <p14:tracePt t="67831" x="7534275" y="3659188"/>
          <p14:tracePt t="67838" x="7529513" y="3659188"/>
          <p14:tracePt t="67847" x="7526338" y="3662363"/>
          <p14:tracePt t="67854" x="7521575" y="3662363"/>
          <p14:tracePt t="67863" x="7518400" y="3662363"/>
          <p14:tracePt t="67871" x="7513638" y="3662363"/>
          <p14:tracePt t="67880" x="7507288" y="3667125"/>
          <p14:tracePt t="67887" x="7502525" y="3667125"/>
          <p14:tracePt t="67895" x="7499350" y="3670300"/>
          <p14:tracePt t="67902" x="7491413" y="3670300"/>
          <p14:tracePt t="67927" x="7486650" y="3673475"/>
          <p14:tracePt t="67944" x="7483475" y="3673475"/>
          <p14:tracePt t="67951" x="7483475" y="3678238"/>
          <p14:tracePt t="67967" x="7480300" y="3681413"/>
          <p14:tracePt t="67983" x="7480300" y="3686175"/>
          <p14:tracePt t="67991" x="7475538" y="3689350"/>
          <p14:tracePt t="68008" x="7472363" y="3694113"/>
          <p14:tracePt t="68022" x="7467600" y="3697288"/>
          <p14:tracePt t="68039" x="7467600" y="3705225"/>
          <p14:tracePt t="68055" x="7464425" y="3705225"/>
          <p14:tracePt t="68073" x="7464425" y="3708400"/>
          <p14:tracePt t="68079" x="7459663" y="3713163"/>
          <p14:tracePt t="68086" x="7459663" y="3716338"/>
          <p14:tracePt t="68097" x="7456488" y="3721100"/>
          <p14:tracePt t="68109" x="7456488" y="3724275"/>
          <p14:tracePt t="68119" x="7456488" y="3735388"/>
          <p14:tracePt t="68127" x="7453313" y="3740150"/>
          <p14:tracePt t="68134" x="7453313" y="3748088"/>
          <p14:tracePt t="68144" x="7453313" y="3751263"/>
          <p14:tracePt t="68151" x="7453313" y="3754438"/>
          <p14:tracePt t="68164" x="7448550" y="3759200"/>
          <p14:tracePt t="68168" x="7448550" y="3762375"/>
          <p14:tracePt t="68175" x="7448550" y="3770313"/>
          <p14:tracePt t="68183" x="7448550" y="3775075"/>
          <p14:tracePt t="68199" x="7448550" y="3778250"/>
          <p14:tracePt t="68208" x="7448550" y="3781425"/>
          <p14:tracePt t="68216" x="7448550" y="3786188"/>
          <p14:tracePt t="68231" x="7448550" y="3789363"/>
          <p14:tracePt t="68238" x="7448550" y="3794125"/>
          <p14:tracePt t="68254" x="7448550" y="3797300"/>
          <p14:tracePt t="68263" x="7448550" y="3802063"/>
          <p14:tracePt t="68271" x="7448550" y="3805238"/>
          <p14:tracePt t="68280" x="7445375" y="3808413"/>
          <p14:tracePt t="68287" x="7445375" y="3813175"/>
          <p14:tracePt t="68295" x="7445375" y="3816350"/>
          <p14:tracePt t="68302" x="7445375" y="3821113"/>
          <p14:tracePt t="68318" x="7445375" y="3824288"/>
          <p14:tracePt t="68328" x="7445375" y="3829050"/>
          <p14:tracePt t="68335" x="7445375" y="3832225"/>
          <p14:tracePt t="68351" x="7445375" y="3835400"/>
          <p14:tracePt t="68358" x="7445375" y="3840163"/>
          <p14:tracePt t="68366" x="7445375" y="3843338"/>
          <p14:tracePt t="68383" x="7448550" y="3848100"/>
          <p14:tracePt t="68391" x="7448550" y="3851275"/>
          <p14:tracePt t="68407" x="7448550" y="3856038"/>
          <p14:tracePt t="68422" x="7448550" y="3859213"/>
          <p14:tracePt t="68430" x="7448550" y="3862388"/>
          <p14:tracePt t="68455" x="7453313" y="3867150"/>
          <p14:tracePt t="68463" x="7453313" y="3870325"/>
          <p14:tracePt t="68486" x="7456488" y="3875088"/>
          <p14:tracePt t="68496" x="7456488" y="3878263"/>
          <p14:tracePt t="68512" x="7456488" y="3883025"/>
          <p14:tracePt t="68519" x="7459663" y="3886200"/>
          <p14:tracePt t="68527" x="7464425" y="3890963"/>
          <p14:tracePt t="68534" x="7464425" y="3894138"/>
          <p14:tracePt t="68544" x="7467600" y="3897313"/>
          <p14:tracePt t="68551" x="7472363" y="3905250"/>
          <p14:tracePt t="68567" x="7483475" y="3913188"/>
          <p14:tracePt t="68582" x="7486650" y="3924300"/>
          <p14:tracePt t="68607" x="7491413" y="3929063"/>
          <p14:tracePt t="68623" x="7494588" y="3932238"/>
          <p14:tracePt t="68671" x="7499350" y="3937000"/>
          <p14:tracePt t="68702" x="7499350" y="3940175"/>
          <p14:tracePt t="68711" x="7502525" y="3940175"/>
          <p14:tracePt t="68728" x="7507288" y="3944938"/>
          <p14:tracePt t="68735" x="7510463" y="3948113"/>
          <p14:tracePt t="68751" x="7518400" y="3951288"/>
          <p14:tracePt t="68766" x="7521575" y="3951288"/>
          <p14:tracePt t="68774" x="7529513" y="3956050"/>
          <p14:tracePt t="68783" x="7534275" y="3956050"/>
          <p14:tracePt t="68791" x="7537450" y="3956050"/>
          <p14:tracePt t="68799" x="7540625" y="3956050"/>
          <p14:tracePt t="68807" x="7545388" y="3956050"/>
          <p14:tracePt t="68815" x="7548563" y="3956050"/>
          <p14:tracePt t="68822" x="7556500" y="3956050"/>
          <p14:tracePt t="68830" x="7561263" y="3956050"/>
          <p14:tracePt t="68839" x="7567613" y="3956050"/>
          <p14:tracePt t="68848" x="7572375" y="3956050"/>
          <p14:tracePt t="68855" x="7575550" y="3956050"/>
          <p14:tracePt t="68863" x="7591425" y="3956050"/>
          <p14:tracePt t="68870" x="7599363" y="3956050"/>
          <p14:tracePt t="68879" x="7607300" y="3956050"/>
          <p14:tracePt t="68886" x="7618413" y="3951288"/>
          <p14:tracePt t="68896" x="7626350" y="3951288"/>
          <p14:tracePt t="68903" x="7642225" y="3951288"/>
          <p14:tracePt t="68913" x="7650163" y="3951288"/>
          <p14:tracePt t="68919" x="7664450" y="3951288"/>
          <p14:tracePt t="68925" x="7677150" y="3951288"/>
          <p14:tracePt t="68935" x="7691438" y="3951288"/>
          <p14:tracePt t="68942" x="7707313" y="3951288"/>
          <p14:tracePt t="68952" x="7715250" y="3951288"/>
          <p14:tracePt t="68959" x="7731125" y="3951288"/>
          <p14:tracePt t="68968" x="7734300" y="3951288"/>
          <p14:tracePt t="68975" x="7742238" y="3951288"/>
          <p14:tracePt t="69007" x="7745413" y="3951288"/>
          <p14:tracePt t="69166" x="7750175" y="3951288"/>
          <p14:tracePt t="69184" x="7753350" y="3951288"/>
          <p14:tracePt t="69191" x="7758113" y="3951288"/>
          <p14:tracePt t="69200" x="7761288" y="3951288"/>
          <p14:tracePt t="69207" x="7764463" y="3951288"/>
          <p14:tracePt t="69215" x="7769225" y="3951288"/>
          <p14:tracePt t="69222" x="7777163" y="3948113"/>
          <p14:tracePt t="69231" x="7785100" y="3948113"/>
          <p14:tracePt t="69239" x="7791450" y="3948113"/>
          <p14:tracePt t="69248" x="7807325" y="3940175"/>
          <p14:tracePt t="69255" x="7820025" y="3937000"/>
          <p14:tracePt t="69264" x="7839075" y="3937000"/>
          <p14:tracePt t="69270" x="7853363" y="3937000"/>
          <p14:tracePt t="69279" x="7861300" y="3937000"/>
          <p14:tracePt t="69287" x="7877175" y="3937000"/>
          <p14:tracePt t="69297" x="7896225" y="3932238"/>
          <p14:tracePt t="69303" x="7912100" y="3932238"/>
          <p14:tracePt t="69312" x="7920038" y="3932238"/>
          <p14:tracePt t="69319" x="7934325" y="3932238"/>
          <p14:tracePt t="69326" x="7950200" y="3924300"/>
          <p14:tracePt t="69335" x="7961313" y="3921125"/>
          <p14:tracePt t="69342" x="7966075" y="3921125"/>
          <p14:tracePt t="69351" x="7977188" y="3917950"/>
          <p14:tracePt t="69359" x="7985125" y="3913188"/>
          <p14:tracePt t="69377" x="7988300" y="3910013"/>
          <p14:tracePt t="69390" x="7993063" y="3910013"/>
          <p14:tracePt t="69599" x="7996238" y="3905250"/>
          <p14:tracePt t="70359" x="7996238" y="3924300"/>
          <p14:tracePt t="70367" x="7988300" y="3948113"/>
          <p14:tracePt t="70375" x="7985125" y="3956050"/>
          <p14:tracePt t="70383" x="7981950" y="3975100"/>
          <p14:tracePt t="70409" x="7950200" y="4040188"/>
          <p14:tracePt t="70416" x="7934325" y="4067175"/>
          <p14:tracePt t="70423" x="7923213" y="4086225"/>
          <p14:tracePt t="70432" x="7912100" y="4125913"/>
          <p14:tracePt t="70439" x="7896225" y="4141788"/>
          <p14:tracePt t="70449" x="7877175" y="4175125"/>
          <p14:tracePt t="70455" x="7866063" y="4195763"/>
          <p14:tracePt t="70464" x="7847013" y="4217988"/>
          <p14:tracePt t="70471" x="7834313" y="4241800"/>
          <p14:tracePt t="70480" x="7823200" y="4264025"/>
          <p14:tracePt t="70487" x="7815263" y="4287838"/>
          <p14:tracePt t="70496" x="7807325" y="4303713"/>
          <p14:tracePt t="70502" x="7799388" y="4318000"/>
          <p14:tracePt t="70512" x="7791450" y="4330700"/>
          <p14:tracePt t="70519" x="7785100" y="4344988"/>
          <p14:tracePt t="70529" x="7777163" y="4360863"/>
          <p14:tracePt t="70535" x="7769225" y="4376738"/>
          <p14:tracePt t="70545" x="7764463" y="4387850"/>
          <p14:tracePt t="70551" x="7753350" y="4398963"/>
          <p14:tracePt t="70558" x="7753350" y="4414838"/>
          <p14:tracePt t="70567" x="7750175" y="4425950"/>
          <p14:tracePt t="70575" x="7737475" y="4433888"/>
          <p14:tracePt t="70584" x="7731125" y="4446588"/>
          <p14:tracePt t="70591" x="7718425" y="4452938"/>
          <p14:tracePt t="70601" x="7710488" y="4457700"/>
          <p14:tracePt t="70607" x="7707313" y="4460875"/>
          <p14:tracePt t="70615" x="7696200" y="4460875"/>
          <p14:tracePt t="70623" x="7691438" y="4460875"/>
          <p14:tracePt t="70632" x="7677150" y="4460875"/>
          <p14:tracePt t="70639" x="7669213" y="4460875"/>
          <p14:tracePt t="70648" x="7664450" y="4460875"/>
          <p14:tracePt t="70655" x="7661275" y="4460875"/>
          <p14:tracePt t="70663" x="7656513" y="4460875"/>
          <p14:tracePt t="70670" x="7653338" y="4460875"/>
          <p14:tracePt t="70680" x="7650163" y="4460875"/>
          <p14:tracePt t="70712" x="7645400" y="4457700"/>
          <p14:tracePt t="70719" x="7642225" y="4452938"/>
          <p14:tracePt t="70735" x="7642225" y="4446588"/>
          <p14:tracePt t="70751" x="7637463" y="4438650"/>
          <p14:tracePt t="70759" x="7637463" y="4433888"/>
          <p14:tracePt t="70768" x="7637463" y="4430713"/>
          <p14:tracePt t="70775" x="7634288" y="4422775"/>
          <p14:tracePt t="70783" x="7629525" y="4419600"/>
          <p14:tracePt t="70791" x="7626350" y="4403725"/>
          <p14:tracePt t="70800" x="7623175" y="4398963"/>
          <p14:tracePt t="70807" x="7618413" y="4395788"/>
          <p14:tracePt t="70816" x="7615238" y="4387850"/>
          <p14:tracePt t="70823" x="7610475" y="4384675"/>
          <p14:tracePt t="70838" x="7607300" y="4379913"/>
          <p14:tracePt t="70927" x="7602538" y="4376738"/>
          <p14:tracePt t="70943" x="7602538" y="4371975"/>
          <p14:tracePt t="70952" x="7602538" y="4368800"/>
          <p14:tracePt t="70958" x="7602538" y="4365625"/>
          <p14:tracePt t="70968" x="7599363" y="4360863"/>
          <p14:tracePt t="70975" x="7588250" y="4352925"/>
          <p14:tracePt t="70991" x="7583488" y="4349750"/>
          <p14:tracePt t="71063" x="7591425" y="4349750"/>
          <p14:tracePt t="71070" x="7596188" y="4349750"/>
          <p14:tracePt t="71080" x="7599363" y="4349750"/>
          <p14:tracePt t="71087" x="7610475" y="4349750"/>
          <p14:tracePt t="71095" x="7623175" y="4349750"/>
          <p14:tracePt t="71103" x="7626350" y="4349750"/>
          <p14:tracePt t="71115" x="7629525" y="4349750"/>
          <p14:tracePt t="71119" x="7637463" y="4349750"/>
          <p14:tracePt t="71136" x="7642225" y="4349750"/>
          <p14:tracePt t="71159" x="7645400" y="4349750"/>
          <p14:tracePt t="71183" x="7650163" y="4349750"/>
          <p14:tracePt t="71191" x="7653338" y="4349750"/>
          <p14:tracePt t="71207" x="7672388" y="4349750"/>
          <p14:tracePt t="71216" x="7680325" y="4349750"/>
          <p14:tracePt t="71223" x="7707313" y="4349750"/>
          <p14:tracePt t="71232" x="7745413" y="4352925"/>
          <p14:tracePt t="71239" x="7791450" y="4360863"/>
          <p14:tracePt t="71247" x="7850188" y="4376738"/>
          <p14:tracePt t="71255" x="7904163" y="4384675"/>
          <p14:tracePt t="71264" x="7958138" y="4387850"/>
          <p14:tracePt t="71271" x="8023225" y="4403725"/>
          <p14:tracePt t="71280" x="8070850" y="4411663"/>
          <p14:tracePt t="71287" x="8104188" y="4411663"/>
          <p14:tracePt t="71297" x="8120063" y="4411663"/>
          <p14:tracePt t="71303" x="8135938" y="4411663"/>
          <p14:tracePt t="71311" x="8139113" y="4411663"/>
          <p14:tracePt t="71343" x="8147050" y="4411663"/>
          <p14:tracePt t="71352" x="8147050" y="4398963"/>
          <p14:tracePt t="71358" x="8151813" y="4395788"/>
          <p14:tracePt t="71407" x="8154988" y="4395788"/>
          <p14:tracePt t="71414" x="8158163" y="4395788"/>
          <p14:tracePt t="71423" x="8166100" y="4395788"/>
          <p14:tracePt t="71432" x="8181975" y="4395788"/>
          <p14:tracePt t="71439" x="8201025" y="4395788"/>
          <p14:tracePt t="71448" x="8220075" y="4395788"/>
          <p14:tracePt t="71455" x="8243888" y="4395788"/>
          <p14:tracePt t="71465" x="8270875" y="4395788"/>
          <p14:tracePt t="71471" x="8297863" y="4392613"/>
          <p14:tracePt t="71481" x="8335963" y="4379913"/>
          <p14:tracePt t="71487" x="8359775" y="4371975"/>
          <p14:tracePt t="71495" x="8367713" y="4365625"/>
          <p14:tracePt t="71504" x="8375650" y="4365625"/>
          <p14:tracePt t="71513" x="8378825" y="4360863"/>
          <p14:tracePt t="71520" x="8389938" y="4349750"/>
          <p14:tracePt t="71527" x="8394700" y="4344988"/>
          <p14:tracePt t="71536" x="8397875" y="4341813"/>
          <p14:tracePt t="71543" x="8402638" y="4333875"/>
          <p14:tracePt t="71552" x="8402638" y="4330700"/>
          <p14:tracePt t="71559" x="8405813" y="4325938"/>
          <p14:tracePt t="71568" x="8405813" y="4322763"/>
          <p14:tracePt t="71575" x="8408988" y="4322763"/>
          <p14:tracePt t="71584" x="8416925" y="4318000"/>
          <p14:tracePt t="71591" x="8416925" y="4314825"/>
          <p14:tracePt t="71600" x="8424863" y="4310063"/>
          <p14:tracePt t="71607" x="8435975" y="4306888"/>
          <p14:tracePt t="71616" x="8443913" y="4303713"/>
          <p14:tracePt t="71623" x="8459788" y="4303713"/>
          <p14:tracePt t="71632" x="8467725" y="4298950"/>
          <p14:tracePt t="71639" x="8475663" y="4291013"/>
          <p14:tracePt t="71648" x="8486775" y="4291013"/>
          <p14:tracePt t="71655" x="8494713" y="4283075"/>
          <p14:tracePt t="71664" x="8497888" y="4283075"/>
          <p14:tracePt t="71671" x="8502650" y="4279900"/>
          <p14:tracePt t="71682" x="8505825" y="4279900"/>
          <p14:tracePt t="71687" x="8510588" y="4276725"/>
          <p14:tracePt t="71695" x="8510588" y="4271963"/>
          <p14:tracePt t="71719" x="8513763" y="4271963"/>
          <p14:tracePt t="71752" x="8521700" y="4268788"/>
          <p14:tracePt t="71759" x="8532813" y="4268788"/>
          <p14:tracePt t="71768" x="8551863" y="4268788"/>
          <p14:tracePt t="71775" x="8572500" y="4268788"/>
          <p14:tracePt t="71784" x="8591550" y="4268788"/>
          <p14:tracePt t="71791" x="8626475" y="4268788"/>
          <p14:tracePt t="71800" x="8656638" y="4268788"/>
          <p14:tracePt t="71807" x="8683625" y="4268788"/>
          <p14:tracePt t="71816" x="8702675" y="4268788"/>
          <p14:tracePt t="71823" x="8718550" y="4268788"/>
          <p14:tracePt t="71848" x="8721725" y="4268788"/>
          <p14:tracePt t="71855" x="8721725" y="4264025"/>
          <p14:tracePt t="71865" x="8721725" y="4260850"/>
          <p14:tracePt t="71870" x="8721725" y="4256088"/>
          <p14:tracePt t="71881" x="8721725" y="4249738"/>
          <p14:tracePt t="71887" x="8702675" y="4225925"/>
          <p14:tracePt t="71895" x="8694738" y="4217988"/>
          <p14:tracePt t="71904" x="8688388" y="4210050"/>
          <p14:tracePt t="71912" x="8683625" y="4206875"/>
          <p14:tracePt t="71999" x="8683625" y="4202113"/>
          <p14:tracePt t="72007" x="8688388" y="4202113"/>
          <p14:tracePt t="72016" x="8691563" y="4202113"/>
          <p14:tracePt t="72079" x="8691563" y="4198938"/>
          <p14:tracePt t="72087" x="8691563" y="4191000"/>
          <p14:tracePt t="72095" x="8688388" y="4183063"/>
          <p14:tracePt t="72112" x="8683625" y="4179888"/>
          <p14:tracePt t="72215" x="8683625" y="4175125"/>
          <p14:tracePt t="72223" x="8683625" y="4171950"/>
          <p14:tracePt t="72239" x="8680450" y="4164013"/>
          <p14:tracePt t="72255" x="8675688" y="4152900"/>
          <p14:tracePt t="72263" x="8672513" y="4144963"/>
          <p14:tracePt t="72271" x="8659813" y="4133850"/>
          <p14:tracePt t="72279" x="8637588" y="4110038"/>
          <p14:tracePt t="72287" x="8618538" y="4102100"/>
          <p14:tracePt t="72297" x="8605838" y="4090988"/>
          <p14:tracePt t="72303" x="8591550" y="4079875"/>
          <p14:tracePt t="72311" x="8583613" y="4071938"/>
          <p14:tracePt t="72320" x="8572500" y="4067175"/>
          <p14:tracePt t="72327" x="8567738" y="4064000"/>
          <p14:tracePt t="72335" x="8564563" y="4064000"/>
          <p14:tracePt t="72343" x="8556625" y="4059238"/>
          <p14:tracePt t="72352" x="8551863" y="4056063"/>
          <p14:tracePt t="72375" x="8548688" y="4056063"/>
          <p14:tracePt t="72391" x="8545513" y="4052888"/>
          <p14:tracePt t="72400" x="8537575" y="4052888"/>
          <p14:tracePt t="72407" x="8529638" y="4048125"/>
          <p14:tracePt t="72416" x="8505825" y="4048125"/>
          <p14:tracePt t="72423" x="8494713" y="4040188"/>
          <p14:tracePt t="72432" x="8470900" y="4037013"/>
          <p14:tracePt t="72439" x="8443913" y="4037013"/>
          <p14:tracePt t="72449" x="8405813" y="4025900"/>
          <p14:tracePt t="72456" x="8359775" y="4025900"/>
          <p14:tracePt t="72462" x="8313738" y="4025900"/>
          <p14:tracePt t="72472" x="8270875" y="4025900"/>
          <p14:tracePt t="72479" x="8240713" y="4025900"/>
          <p14:tracePt t="72488" x="8212138" y="4025900"/>
          <p14:tracePt t="72496" x="8185150" y="4025900"/>
          <p14:tracePt t="72504" x="8170863" y="4029075"/>
          <p14:tracePt t="72511" x="8154988" y="4037013"/>
          <p14:tracePt t="72520" x="8147050" y="4037013"/>
          <p14:tracePt t="72527" x="8143875" y="4037013"/>
          <p14:tracePt t="72536" x="8139113" y="4037013"/>
          <p14:tracePt t="72543" x="8131175" y="4040188"/>
          <p14:tracePt t="72553" x="8128000" y="4040188"/>
          <p14:tracePt t="72585" x="8070850" y="4044950"/>
          <p14:tracePt t="72591" x="8047038" y="4044950"/>
          <p14:tracePt t="72601" x="8015288" y="4044950"/>
          <p14:tracePt t="72607" x="7993063" y="4040188"/>
          <p14:tracePt t="72618" x="7954963" y="4037013"/>
          <p14:tracePt t="72623" x="7915275" y="4029075"/>
          <p14:tracePt t="72634" x="7904163" y="4029075"/>
          <p14:tracePt t="72640" x="7874000" y="4017963"/>
          <p14:tracePt t="72647" x="7861300" y="4017963"/>
          <p14:tracePt t="72656" x="7850188" y="4017963"/>
          <p14:tracePt t="72664" x="7842250" y="4013200"/>
          <p14:tracePt t="72672" x="7839075" y="4013200"/>
          <p14:tracePt t="72679" x="7834313" y="4013200"/>
          <p14:tracePt t="72688" x="7831138" y="4013200"/>
          <p14:tracePt t="72704" x="7826375" y="4013200"/>
          <p14:tracePt t="72711" x="7823200" y="4013200"/>
          <p14:tracePt t="72720" x="7815263" y="4013200"/>
          <p14:tracePt t="72727" x="7807325" y="4013200"/>
          <p14:tracePt t="72736" x="7791450" y="4013200"/>
          <p14:tracePt t="72743" x="7777163" y="4013200"/>
          <p14:tracePt t="72752" x="7761288" y="4013200"/>
          <p14:tracePt t="72759" x="7750175" y="4013200"/>
          <p14:tracePt t="72768" x="7734300" y="4013200"/>
          <p14:tracePt t="72775" x="7726363" y="4013200"/>
          <p14:tracePt t="72784" x="7710488" y="4013200"/>
          <p14:tracePt t="72791" x="7704138" y="4013200"/>
          <p14:tracePt t="72800" x="7699375" y="4013200"/>
          <p14:tracePt t="72807" x="7691438" y="4013200"/>
          <p14:tracePt t="72817" x="7688263" y="4013200"/>
          <p14:tracePt t="72823" x="7683500" y="4013200"/>
          <p14:tracePt t="72833" x="7680325" y="4013200"/>
          <p14:tracePt t="72839" x="7677150" y="4013200"/>
          <p14:tracePt t="72848" x="7672388" y="4013200"/>
          <p14:tracePt t="72855" x="7656513" y="4013200"/>
          <p14:tracePt t="72866" x="7653338" y="4013200"/>
          <p14:tracePt t="72871" x="7642225" y="4013200"/>
          <p14:tracePt t="72879" x="7626350" y="4013200"/>
          <p14:tracePt t="72888" x="7610475" y="4013200"/>
          <p14:tracePt t="72895" x="7599363" y="4013200"/>
          <p14:tracePt t="72904" x="7575550" y="4013200"/>
          <p14:tracePt t="72911" x="7567613" y="4013200"/>
          <p14:tracePt t="72920" x="7556500" y="4013200"/>
          <p14:tracePt t="72927" x="7545388" y="4013200"/>
          <p14:tracePt t="72936" x="7540625" y="4013200"/>
          <p14:tracePt t="72943" x="7537450" y="4013200"/>
          <p14:tracePt t="72999" x="7534275" y="4013200"/>
          <p14:tracePt t="73016" x="7529513" y="4017963"/>
          <p14:tracePt t="73023" x="7526338" y="4017963"/>
          <p14:tracePt t="73032" x="7521575" y="4017963"/>
          <p14:tracePt t="73039" x="7518400" y="4017963"/>
          <p14:tracePt t="73049" x="7513638" y="4017963"/>
          <p14:tracePt t="73056" x="7507288" y="4021138"/>
          <p14:tracePt t="73072" x="7502525" y="4021138"/>
          <p14:tracePt t="73080" x="7499350" y="4025900"/>
          <p14:tracePt t="73095" x="7494588" y="4025900"/>
          <p14:tracePt t="73116" x="7491413" y="4029075"/>
          <p14:tracePt t="73123" x="7486650" y="4029075"/>
          <p14:tracePt t="73133" x="7483475" y="4029075"/>
          <p14:tracePt t="73139" x="7483475" y="4032250"/>
          <p14:tracePt t="73146" x="7480300" y="4032250"/>
          <p14:tracePt t="73155" x="7475538" y="4037013"/>
          <p14:tracePt t="73163" x="7472363" y="4037013"/>
          <p14:tracePt t="73172" x="7467600" y="4037013"/>
          <p14:tracePt t="73180" x="7467600" y="4040188"/>
          <p14:tracePt t="73188" x="7464425" y="4040188"/>
          <p14:tracePt t="73195" x="7459663" y="4044950"/>
          <p14:tracePt t="73204" x="7456488" y="4044950"/>
          <p14:tracePt t="73211" x="7453313" y="4044950"/>
          <p14:tracePt t="73220" x="7448550" y="4048125"/>
          <p14:tracePt t="73236" x="7448550" y="4052888"/>
          <p14:tracePt t="73244" x="7445375" y="4052888"/>
          <p14:tracePt t="73268" x="7445375" y="4056063"/>
          <p14:tracePt t="73283" x="7445375" y="4059238"/>
          <p14:tracePt t="73301" x="7445375" y="4064000"/>
          <p14:tracePt t="73332" x="7445375" y="4067175"/>
          <p14:tracePt t="73339" x="7445375" y="4071938"/>
          <p14:tracePt t="73355" x="7445375" y="4075113"/>
          <p14:tracePt t="73371" x="7445375" y="4079875"/>
          <p14:tracePt t="73387" x="7445375" y="4083050"/>
          <p14:tracePt t="73404" x="7445375" y="4086225"/>
          <p14:tracePt t="73412" x="7445375" y="4090988"/>
          <p14:tracePt t="73421" x="7445375" y="4094163"/>
          <p14:tracePt t="73436" x="7445375" y="4102100"/>
          <p14:tracePt t="73443" x="7445375" y="4117975"/>
          <p14:tracePt t="73452" x="7445375" y="4125913"/>
          <p14:tracePt t="73459" x="7445375" y="4141788"/>
          <p14:tracePt t="73468" x="7453313" y="4156075"/>
          <p14:tracePt t="73476" x="7453313" y="4164013"/>
          <p14:tracePt t="73483" x="7456488" y="4171950"/>
          <p14:tracePt t="73491" x="7459663" y="4183063"/>
          <p14:tracePt t="73500" x="7464425" y="4191000"/>
          <p14:tracePt t="73517" x="7467600" y="4195763"/>
          <p14:tracePt t="73788" x="7467600" y="4198938"/>
          <p14:tracePt t="73796" x="7467600" y="4202113"/>
          <p14:tracePt t="73812" x="7467600" y="4206875"/>
          <p14:tracePt t="73827" x="7467600" y="4210050"/>
          <p14:tracePt t="73835" x="7467600" y="4214813"/>
          <p14:tracePt t="73843" x="7464425" y="4217988"/>
          <p14:tracePt t="73859" x="7464425" y="4222750"/>
          <p14:tracePt t="73868" x="7464425" y="4225925"/>
          <p14:tracePt t="73876" x="7464425" y="4229100"/>
          <p14:tracePt t="73884" x="7464425" y="4233863"/>
          <p14:tracePt t="73891" x="7464425" y="4237038"/>
          <p14:tracePt t="73901" x="7459663" y="4244975"/>
          <p14:tracePt t="73907" x="7459663" y="4256088"/>
          <p14:tracePt t="73917" x="7456488" y="4264025"/>
          <p14:tracePt t="73923" x="7456488" y="4283075"/>
          <p14:tracePt t="73935" x="7456488" y="4303713"/>
          <p14:tracePt t="73940" x="7453313" y="4318000"/>
          <p14:tracePt t="73947" x="7445375" y="4341813"/>
          <p14:tracePt t="73956" x="7440613" y="4368800"/>
          <p14:tracePt t="73963" x="7432675" y="4406900"/>
          <p14:tracePt t="73971" x="7432675" y="4425950"/>
          <p14:tracePt t="73979" x="7429500" y="4441825"/>
          <p14:tracePt t="73988" x="7429500" y="4476750"/>
          <p14:tracePt t="73995" x="7426325" y="4492625"/>
          <p14:tracePt t="74003" x="7426325" y="4506913"/>
          <p14:tracePt t="74011" x="7426325" y="4514850"/>
          <p14:tracePt t="74020" x="7418388" y="4530725"/>
          <p14:tracePt t="74027" x="7413625" y="4538663"/>
          <p14:tracePt t="74037" x="7413625" y="4541838"/>
          <p14:tracePt t="74044" x="7413625" y="4549775"/>
          <p14:tracePt t="74052" x="7413625" y="4557713"/>
          <p14:tracePt t="74059" x="7413625" y="4573588"/>
          <p14:tracePt t="74068" x="7413625" y="4576763"/>
          <p14:tracePt t="74075" x="7413625" y="4584700"/>
          <p14:tracePt t="74084" x="7413625" y="4595813"/>
          <p14:tracePt t="74091" x="7413625" y="4603750"/>
          <p14:tracePt t="74101" x="7413625" y="4608513"/>
          <p14:tracePt t="74107" x="7413625" y="4616450"/>
          <p14:tracePt t="74116" x="7413625" y="4619625"/>
          <p14:tracePt t="74123" x="7413625" y="4622800"/>
          <p14:tracePt t="74133" x="7413625" y="4627563"/>
          <p14:tracePt t="74139" x="7413625" y="4635500"/>
          <p14:tracePt t="74151" x="7418388" y="4638675"/>
          <p14:tracePt t="74156" x="7418388" y="4646613"/>
          <p14:tracePt t="74165" x="7437438" y="4670425"/>
          <p14:tracePt t="74172" x="7440613" y="4676775"/>
          <p14:tracePt t="74179" x="7456488" y="4700588"/>
          <p14:tracePt t="74188" x="7483475" y="4730750"/>
          <p14:tracePt t="74195" x="7507288" y="4759325"/>
          <p14:tracePt t="74205" x="7540625" y="4786313"/>
          <p14:tracePt t="74212" x="7583488" y="4824413"/>
          <p14:tracePt t="74220" x="7615238" y="4843463"/>
          <p14:tracePt t="74227" x="7653338" y="4870450"/>
          <p14:tracePt t="74236" x="7710488" y="4900613"/>
          <p14:tracePt t="74243" x="7742238" y="4921250"/>
          <p14:tracePt t="74252" x="7772400" y="4932363"/>
          <p14:tracePt t="74259" x="7804150" y="4943475"/>
          <p14:tracePt t="74269" x="7826375" y="4954588"/>
          <p14:tracePt t="74276" x="7834313" y="4954588"/>
          <p14:tracePt t="74285" x="7839075" y="4954588"/>
          <p14:tracePt t="74291" x="7842250" y="4954588"/>
          <p14:tracePt t="74308" x="7847013" y="4959350"/>
          <p14:tracePt t="74339" x="7850188" y="4959350"/>
          <p14:tracePt t="74348" x="7874000" y="4959350"/>
          <p14:tracePt t="74357" x="7904163" y="4962525"/>
          <p14:tracePt t="74363" x="7950200" y="4970463"/>
          <p14:tracePt t="74372" x="8004175" y="4986338"/>
          <p14:tracePt t="74379" x="8077200" y="4994275"/>
          <p14:tracePt t="74389" x="8189913" y="5002213"/>
          <p14:tracePt t="74395" x="8301038" y="5002213"/>
          <p14:tracePt t="74404" x="8432800" y="5002213"/>
          <p14:tracePt t="74411" x="8529638" y="5002213"/>
          <p14:tracePt t="74420" x="8618538" y="5002213"/>
          <p14:tracePt t="74427" x="8691563" y="5002213"/>
          <p14:tracePt t="74445" x="8753475" y="5002213"/>
          <p14:tracePt t="74454" x="8845550" y="4983163"/>
          <p14:tracePt t="74461" x="8861425" y="4978400"/>
          <p14:tracePt t="74470" x="8861425" y="4975225"/>
          <p14:tracePt t="74477" x="8872538" y="4962525"/>
          <p14:tracePt t="74486" x="8877300" y="4948238"/>
          <p14:tracePt t="74493" x="8880475" y="4943475"/>
          <p14:tracePt t="74503" x="8885238" y="4927600"/>
          <p14:tracePt t="74542" x="8915400" y="4870450"/>
          <p14:tracePt t="74550" x="8931275" y="4854575"/>
          <p14:tracePt t="74558" x="8945563" y="4843463"/>
          <p14:tracePt t="74566" x="8953500" y="4835525"/>
          <p14:tracePt t="74573" x="8977313" y="4816475"/>
          <p14:tracePt t="74581" x="8999538" y="4800600"/>
          <p14:tracePt t="74590" x="9023350" y="4789488"/>
          <p14:tracePt t="74599" x="9039225" y="4773613"/>
          <p14:tracePt t="74607" x="9053513" y="4759325"/>
          <p14:tracePt t="74615" x="9077325" y="4738688"/>
          <p14:tracePt t="74622" x="9093200" y="4724400"/>
          <p14:tracePt t="74629" x="9096375" y="4716463"/>
          <p14:tracePt t="74638" x="9109075" y="4692650"/>
          <p14:tracePt t="74645" x="9112250" y="4676775"/>
          <p14:tracePt t="74654" x="9120188" y="4665663"/>
          <p14:tracePt t="74662" x="9120188" y="4649788"/>
          <p14:tracePt t="74671" x="9120188" y="4635500"/>
          <p14:tracePt t="74678" x="9115425" y="4619625"/>
          <p14:tracePt t="74686" x="9112250" y="4603750"/>
          <p14:tracePt t="74693" x="9101138" y="4584700"/>
          <p14:tracePt t="74703" x="9093200" y="4573588"/>
          <p14:tracePt t="74710" x="9069388" y="4557713"/>
          <p14:tracePt t="74719" x="9066213" y="4549775"/>
          <p14:tracePt t="74726" x="9050338" y="4533900"/>
          <p14:tracePt t="74735" x="9047163" y="4530725"/>
          <p14:tracePt t="74741" x="9039225" y="4527550"/>
          <p14:tracePt t="74750" x="9034463" y="4522788"/>
          <p14:tracePt t="74757" x="9031288" y="4519613"/>
          <p14:tracePt t="74781" x="9026525" y="4506913"/>
          <p14:tracePt t="74790" x="9023350" y="4503738"/>
          <p14:tracePt t="74797" x="9023350" y="4500563"/>
          <p14:tracePt t="74806" x="9015413" y="4492625"/>
          <p14:tracePt t="74813" x="9015413" y="4484688"/>
          <p14:tracePt t="74822" x="9012238" y="4476750"/>
          <p14:tracePt t="74830" x="9007475" y="4465638"/>
          <p14:tracePt t="74839" x="8996363" y="4449763"/>
          <p14:tracePt t="74846" x="8993188" y="4441825"/>
          <p14:tracePt t="74854" x="8988425" y="4430713"/>
          <p14:tracePt t="74861" x="8980488" y="4422775"/>
          <p14:tracePt t="74870" x="8972550" y="4414838"/>
          <p14:tracePt t="74877" x="8966200" y="4406900"/>
          <p14:tracePt t="74886" x="8958263" y="4398963"/>
          <p14:tracePt t="74893" x="8945563" y="4387850"/>
          <p14:tracePt t="74903" x="8939213" y="4384675"/>
          <p14:tracePt t="74909" x="8926513" y="4379913"/>
          <p14:tracePt t="74918" x="8918575" y="4376738"/>
          <p14:tracePt t="74925" x="8915400" y="4371975"/>
          <p14:tracePt t="74934" x="8899525" y="4368800"/>
          <p14:tracePt t="74941" x="8891588" y="4360863"/>
          <p14:tracePt t="74951" x="8885238" y="4360863"/>
          <p14:tracePt t="74958" x="8861425" y="4352925"/>
          <p14:tracePt t="74967" x="8842375" y="4344988"/>
          <p14:tracePt t="74974" x="8829675" y="4341813"/>
          <p14:tracePt t="74982" x="8810625" y="4338638"/>
          <p14:tracePt t="74990" x="8791575" y="4330700"/>
          <p14:tracePt t="74997" x="8775700" y="4325938"/>
          <p14:tracePt t="75006" x="8761413" y="4322763"/>
          <p14:tracePt t="75014" x="8745538" y="4318000"/>
          <p14:tracePt t="75022" x="8737600" y="4318000"/>
          <p14:tracePt t="75029" x="8726488" y="4310063"/>
          <p14:tracePt t="75038" x="8721725" y="4310063"/>
          <p14:tracePt t="75045" x="8718550" y="4310063"/>
          <p14:tracePt t="75062" x="8715375" y="4310063"/>
          <p14:tracePt t="75086" x="8710613" y="4310063"/>
          <p14:tracePt t="75093" x="8699500" y="4310063"/>
          <p14:tracePt t="75103" x="8691563" y="4310063"/>
          <p14:tracePt t="75117" x="8675688" y="4310063"/>
          <p14:tracePt t="75122" x="8664575" y="4310063"/>
          <p14:tracePt t="75126" x="8637588" y="4310063"/>
          <p14:tracePt t="75134" x="8613775" y="4314825"/>
          <p14:tracePt t="75141" x="8578850" y="4314825"/>
          <p14:tracePt t="75151" x="8540750" y="4314825"/>
          <p14:tracePt t="75157" x="8505825" y="4314825"/>
          <p14:tracePt t="75165" x="8467725" y="4314825"/>
          <p14:tracePt t="75173" x="8432800" y="4310063"/>
          <p14:tracePt t="75181" x="8408988" y="4310063"/>
          <p14:tracePt t="75190" x="8375650" y="4298950"/>
          <p14:tracePt t="75197" x="8355013" y="4298950"/>
          <p14:tracePt t="75206" x="8340725" y="4295775"/>
          <p14:tracePt t="75213" x="8324850" y="4291013"/>
          <p14:tracePt t="75222" x="8321675" y="4291013"/>
          <p14:tracePt t="75230" x="8313738" y="4291013"/>
          <p14:tracePt t="75239" x="8308975" y="4291013"/>
          <p14:tracePt t="75246" x="8301038" y="4291013"/>
          <p14:tracePt t="75254" x="8297863" y="4291013"/>
          <p14:tracePt t="75261" x="8294688" y="4291013"/>
          <p14:tracePt t="75270" x="8286750" y="4291013"/>
          <p14:tracePt t="75277" x="8270875" y="4291013"/>
          <p14:tracePt t="75288" x="8262938" y="4291013"/>
          <p14:tracePt t="75294" x="8243888" y="4291013"/>
          <p14:tracePt t="75303" x="8228013" y="4291013"/>
          <p14:tracePt t="75309" x="8201025" y="4291013"/>
          <p14:tracePt t="75319" x="8174038" y="4291013"/>
          <p14:tracePt t="75325" x="8151813" y="4291013"/>
          <p14:tracePt t="75335" x="8120063" y="4291013"/>
          <p14:tracePt t="75341" x="8074025" y="4291013"/>
          <p14:tracePt t="75349" x="8047038" y="4291013"/>
          <p14:tracePt t="75358" x="8015288" y="4291013"/>
          <p14:tracePt t="75365" x="7981950" y="4291013"/>
          <p14:tracePt t="75373" x="7961313" y="4291013"/>
          <p14:tracePt t="75381" x="7934325" y="4291013"/>
          <p14:tracePt t="75390" x="7912100" y="4291013"/>
          <p14:tracePt t="75399" x="7893050" y="4291013"/>
          <p14:tracePt t="75407" x="7877175" y="4291013"/>
          <p14:tracePt t="75414" x="7866063" y="4291013"/>
          <p14:tracePt t="75422" x="7853363" y="4291013"/>
          <p14:tracePt t="75429" x="7847013" y="4291013"/>
          <p14:tracePt t="75438" x="7842250" y="4291013"/>
          <p14:tracePt t="75445" x="7834313" y="4291013"/>
          <p14:tracePt t="75462" x="7826375" y="4291013"/>
          <p14:tracePt t="75471" x="7823200" y="4291013"/>
          <p14:tracePt t="75478" x="7820025" y="4291013"/>
          <p14:tracePt t="75487" x="7812088" y="4291013"/>
          <p14:tracePt t="75493" x="7807325" y="4291013"/>
          <p14:tracePt t="75503" x="7799388" y="4291013"/>
          <p14:tracePt t="75509" x="7788275" y="4295775"/>
          <p14:tracePt t="75519" x="7780338" y="4295775"/>
          <p14:tracePt t="75526" x="7764463" y="4295775"/>
          <p14:tracePt t="75536" x="7758113" y="4295775"/>
          <p14:tracePt t="75541" x="7750175" y="4298950"/>
          <p14:tracePt t="75549" x="7745413" y="4303713"/>
          <p14:tracePt t="75557" x="7742238" y="4303713"/>
          <p14:tracePt t="75567" x="7731125" y="4303713"/>
          <p14:tracePt t="75574" x="7726363" y="4303713"/>
          <p14:tracePt t="75582" x="7723188" y="4303713"/>
          <p14:tracePt t="75597" x="7723188" y="4306888"/>
          <p14:tracePt t="75639" x="7718425" y="4310063"/>
          <p14:tracePt t="77109" x="7718425" y="4306888"/>
          <p14:tracePt t="77118" x="7718425" y="4303713"/>
          <p14:tracePt t="77926" x="7710488" y="4303713"/>
          <p14:tracePt t="77935" x="7691438" y="4298950"/>
          <p14:tracePt t="77943" x="7688263" y="4295775"/>
          <p14:tracePt t="77999" x="7683500" y="4295775"/>
          <p14:tracePt t="78367" x="7677150" y="4295775"/>
          <p14:tracePt t="78375" x="7669213" y="4287838"/>
          <p14:tracePt t="78382" x="7656513" y="4287838"/>
          <p14:tracePt t="78391" x="7650163" y="4287838"/>
          <p14:tracePt t="78398" x="7634288" y="4283075"/>
          <p14:tracePt t="78407" x="7626350" y="4283075"/>
          <p14:tracePt t="78414" x="7623175" y="4283075"/>
          <p14:tracePt t="78423" x="7615238" y="4283075"/>
          <p14:tracePt t="78430" x="7602538" y="4279900"/>
          <p14:tracePt t="78439" x="7599363" y="4279900"/>
          <p14:tracePt t="78446" x="7596188" y="4279900"/>
          <p14:tracePt t="78471" x="7588250" y="4276725"/>
          <p14:tracePt t="78478" x="7583488" y="4276725"/>
          <p14:tracePt t="78488" x="7575550" y="4276725"/>
          <p14:tracePt t="78494" x="7567613" y="4271963"/>
          <p14:tracePt t="78502" x="7556500" y="4264025"/>
          <p14:tracePt t="78511" x="7537450" y="4260850"/>
          <p14:tracePt t="78519" x="7518400" y="4256088"/>
          <p14:tracePt t="78527" x="7494588" y="4244975"/>
          <p14:tracePt t="78534" x="7464425" y="4233863"/>
          <p14:tracePt t="78543" x="7432675" y="4222750"/>
          <p14:tracePt t="78549" x="7413625" y="4214813"/>
          <p14:tracePt t="78558" x="7375525" y="4202113"/>
          <p14:tracePt t="78566" x="7348538" y="4183063"/>
          <p14:tracePt t="78575" x="7321550" y="4171950"/>
          <p14:tracePt t="78582" x="7278688" y="4152900"/>
          <p14:tracePt t="78591" x="7240588" y="4125913"/>
          <p14:tracePt t="78598" x="7189788" y="4098925"/>
          <p14:tracePt t="78607" x="7140575" y="4064000"/>
          <p14:tracePt t="78613" x="7081838" y="4017963"/>
          <p14:tracePt t="78623" x="7005638" y="3963988"/>
          <p14:tracePt t="78630" x="6938963" y="3905250"/>
          <p14:tracePt t="78638" x="6862763" y="3851275"/>
          <p14:tracePt t="78646" x="6792913" y="3781425"/>
          <p14:tracePt t="78655" x="6704013" y="3708400"/>
          <p14:tracePt t="78662" x="6599238" y="3616325"/>
          <p14:tracePt t="78671" x="6507163" y="3546475"/>
          <p14:tracePt t="78678" x="6421438" y="3473450"/>
          <p14:tracePt t="78687" x="6326188" y="3392488"/>
          <p14:tracePt t="78694" x="6264275" y="3330575"/>
          <p14:tracePt t="78703" x="6194425" y="3265488"/>
          <p14:tracePt t="78711" x="6110288" y="3168650"/>
          <p14:tracePt t="78721" x="6027738" y="3071813"/>
          <p14:tracePt t="78726" x="5940425" y="2971800"/>
          <p14:tracePt t="78734" x="5862638" y="2886075"/>
          <p14:tracePt t="78743" x="5738813" y="2763838"/>
          <p14:tracePt t="78750" x="5619750" y="2655888"/>
          <p14:tracePt t="78759" x="5514975" y="2551113"/>
          <p14:tracePt t="78766" x="5383213" y="2446338"/>
          <p14:tracePt t="78775" x="5248275" y="2330450"/>
          <p14:tracePt t="78781" x="5075238" y="2195513"/>
          <p14:tracePt t="78791" x="4962525" y="2111375"/>
          <p14:tracePt t="78798" x="4778375" y="1971675"/>
          <p14:tracePt t="78807" x="4627563" y="1863725"/>
          <p14:tracePt t="78814" x="4476750" y="1755775"/>
          <p14:tracePt t="78823" x="4349750" y="1679575"/>
          <p14:tracePt t="78830" x="4241800" y="1604963"/>
          <p14:tracePt t="78839" x="4129088" y="1531938"/>
          <p14:tracePt t="78846" x="3986213" y="1450975"/>
          <p14:tracePt t="78856" x="3863975" y="1385888"/>
          <p14:tracePt t="78862" x="3756025" y="1319213"/>
          <p14:tracePt t="78870" x="3632200" y="1254125"/>
          <p14:tracePt t="78878" x="3543300" y="1208088"/>
          <p14:tracePt t="78887" x="3470275" y="1169988"/>
          <p14:tracePt t="78894" x="3373438" y="1119188"/>
          <p14:tracePt t="78902" x="3284538" y="1073150"/>
          <p14:tracePt t="78910" x="3184525" y="1030288"/>
          <p14:tracePt t="78918" x="3079750" y="979488"/>
          <p14:tracePt t="78927" x="3022600" y="957263"/>
          <p14:tracePt t="78934" x="2947988" y="925513"/>
          <p14:tracePt t="78943" x="2874963" y="892175"/>
          <p14:tracePt t="78949" x="2809875" y="860425"/>
          <p14:tracePt t="78958" x="2740025" y="825500"/>
          <p14:tracePt t="78966" x="2674938" y="795338"/>
          <p14:tracePt t="78975" x="2620963" y="768350"/>
          <p14:tracePt t="78982" x="2570163" y="752475"/>
          <p14:tracePt t="78991" x="2524125" y="725488"/>
          <p14:tracePt t="78998" x="2466975" y="701675"/>
          <p14:tracePt t="79007" x="2400300" y="674688"/>
          <p14:tracePt t="79014" x="2335213" y="652463"/>
          <p14:tracePt t="79023" x="2270125" y="620713"/>
          <p14:tracePt t="79030" x="2192338" y="593725"/>
          <p14:tracePt t="79039" x="2111375" y="563563"/>
          <p14:tracePt t="79046" x="2017713" y="531813"/>
          <p14:tracePt t="79055" x="1933575" y="501650"/>
          <p14:tracePt t="79062" x="1814513" y="458788"/>
          <p14:tracePt t="79071" x="1739900" y="428625"/>
          <p14:tracePt t="79078" x="1628775" y="385763"/>
          <p14:tracePt t="79087" x="1482725" y="336550"/>
          <p14:tracePt t="79094" x="1381125" y="296863"/>
          <p14:tracePt t="79103" x="1296988" y="266700"/>
          <p14:tracePt t="79111" x="1223963" y="234950"/>
          <p14:tracePt t="79129" x="1073150" y="177800"/>
          <p14:tracePt t="79134" x="1008063" y="146050"/>
          <p14:tracePt t="79142" x="925513" y="115888"/>
          <p14:tracePt t="79150" x="860425" y="96838"/>
          <p14:tracePt t="79159" x="787400" y="65088"/>
          <p14:tracePt t="79166" x="722313" y="42863"/>
          <p14:tracePt t="79175" x="644525" y="11113"/>
        </p14:tracePtLst>
      </p14:laserTraceLst>
    </p:ext>
  </p:extLst>
</p:sld>
</file>

<file path=ppt/theme/theme1.xml><?xml version="1.0" encoding="utf-8"?>
<a:theme xmlns:a="http://schemas.openxmlformats.org/drawingml/2006/main" name="2018 Temple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ARPF PPTX Template Wide v2.potx" id="{9EC42302-1C76-456C-AA3A-B873C1C81271}" vid="{8200FA71-478A-4AA6-9D02-1D1F7039D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 Templet.thmx</Template>
  <TotalTime>0</TotalTime>
  <Words>540</Words>
  <Application>Microsoft Office PowerPoint</Application>
  <PresentationFormat>Widescreen</PresentationFormat>
  <Paragraphs>104</Paragraphs>
  <Slides>17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2018 Templet</vt:lpstr>
      <vt:lpstr> New Jersey Checklist</vt:lpstr>
      <vt:lpstr>Why have a NJ Checklist</vt:lpstr>
      <vt:lpstr>How to Find the NJ Checklist</vt:lpstr>
      <vt:lpstr>TaxPrep4Free.org Location</vt:lpstr>
      <vt:lpstr>How to get Help</vt:lpstr>
      <vt:lpstr>Relationship to NJ TaxSlayer Software</vt:lpstr>
      <vt:lpstr>NJ Return Menu in TaxSlayer</vt:lpstr>
      <vt:lpstr>Wording in NJ TSO matches wording in Checklist Cloumn 3</vt:lpstr>
      <vt:lpstr>Basic Information</vt:lpstr>
      <vt:lpstr>Income Subject to Tax</vt:lpstr>
      <vt:lpstr>Subtractions from Income</vt:lpstr>
      <vt:lpstr>Credits</vt:lpstr>
      <vt:lpstr>Tax</vt:lpstr>
      <vt:lpstr>Payments</vt:lpstr>
      <vt:lpstr>Miscellaneous Forms</vt:lpstr>
      <vt:lpstr>Summary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2018-11-29T05:14:10Z</dcterms:created>
  <dcterms:modified xsi:type="dcterms:W3CDTF">2020-10-07T21:14:45Z</dcterms:modified>
</cp:coreProperties>
</file>